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2" r:id="rId1"/>
  </p:sldMasterIdLst>
  <p:notesMasterIdLst>
    <p:notesMasterId r:id="rId19"/>
  </p:notesMasterIdLst>
  <p:handoutMasterIdLst>
    <p:handoutMasterId r:id="rId20"/>
  </p:handoutMasterIdLst>
  <p:sldIdLst>
    <p:sldId id="256" r:id="rId2"/>
    <p:sldId id="270" r:id="rId3"/>
    <p:sldId id="258" r:id="rId4"/>
    <p:sldId id="259" r:id="rId5"/>
    <p:sldId id="261" r:id="rId6"/>
    <p:sldId id="260" r:id="rId7"/>
    <p:sldId id="262" r:id="rId8"/>
    <p:sldId id="263" r:id="rId9"/>
    <p:sldId id="271" r:id="rId10"/>
    <p:sldId id="272" r:id="rId11"/>
    <p:sldId id="273" r:id="rId12"/>
    <p:sldId id="265" r:id="rId13"/>
    <p:sldId id="266" r:id="rId14"/>
    <p:sldId id="264" r:id="rId15"/>
    <p:sldId id="267" r:id="rId16"/>
    <p:sldId id="268" r:id="rId17"/>
    <p:sldId id="269" r:id="rId1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Times New Roman" pitchFamily="18" charset="0"/>
      </a:defRPr>
    </a:lvl1pPr>
    <a:lvl2pPr marL="457200" algn="l" rtl="0" fontAlgn="base">
      <a:spcBef>
        <a:spcPct val="0"/>
      </a:spcBef>
      <a:spcAft>
        <a:spcPct val="0"/>
      </a:spcAft>
      <a:defRPr kern="1200">
        <a:solidFill>
          <a:schemeClr val="tx1"/>
        </a:solidFill>
        <a:latin typeface="Arial" charset="0"/>
        <a:ea typeface="+mn-ea"/>
        <a:cs typeface="Times New Roman" pitchFamily="18" charset="0"/>
      </a:defRPr>
    </a:lvl2pPr>
    <a:lvl3pPr marL="914400" algn="l" rtl="0" fontAlgn="base">
      <a:spcBef>
        <a:spcPct val="0"/>
      </a:spcBef>
      <a:spcAft>
        <a:spcPct val="0"/>
      </a:spcAft>
      <a:defRPr kern="1200">
        <a:solidFill>
          <a:schemeClr val="tx1"/>
        </a:solidFill>
        <a:latin typeface="Arial" charset="0"/>
        <a:ea typeface="+mn-ea"/>
        <a:cs typeface="Times New Roman" pitchFamily="18" charset="0"/>
      </a:defRPr>
    </a:lvl3pPr>
    <a:lvl4pPr marL="1371600" algn="l" rtl="0" fontAlgn="base">
      <a:spcBef>
        <a:spcPct val="0"/>
      </a:spcBef>
      <a:spcAft>
        <a:spcPct val="0"/>
      </a:spcAft>
      <a:defRPr kern="1200">
        <a:solidFill>
          <a:schemeClr val="tx1"/>
        </a:solidFill>
        <a:latin typeface="Arial" charset="0"/>
        <a:ea typeface="+mn-ea"/>
        <a:cs typeface="Times New Roman" pitchFamily="18" charset="0"/>
      </a:defRPr>
    </a:lvl4pPr>
    <a:lvl5pPr marL="1828800" algn="l" rtl="0" fontAlgn="base">
      <a:spcBef>
        <a:spcPct val="0"/>
      </a:spcBef>
      <a:spcAft>
        <a:spcPct val="0"/>
      </a:spcAft>
      <a:defRPr kern="1200">
        <a:solidFill>
          <a:schemeClr val="tx1"/>
        </a:solidFill>
        <a:latin typeface="Arial" charset="0"/>
        <a:ea typeface="+mn-ea"/>
        <a:cs typeface="Times New Roman" pitchFamily="18" charset="0"/>
      </a:defRPr>
    </a:lvl5pPr>
    <a:lvl6pPr marL="2286000" algn="l" defTabSz="914400" rtl="0" eaLnBrk="1" latinLnBrk="0" hangingPunct="1">
      <a:defRPr kern="1200">
        <a:solidFill>
          <a:schemeClr val="tx1"/>
        </a:solidFill>
        <a:latin typeface="Arial" charset="0"/>
        <a:ea typeface="+mn-ea"/>
        <a:cs typeface="Times New Roman" pitchFamily="18" charset="0"/>
      </a:defRPr>
    </a:lvl6pPr>
    <a:lvl7pPr marL="2743200" algn="l" defTabSz="914400" rtl="0" eaLnBrk="1" latinLnBrk="0" hangingPunct="1">
      <a:defRPr kern="1200">
        <a:solidFill>
          <a:schemeClr val="tx1"/>
        </a:solidFill>
        <a:latin typeface="Arial" charset="0"/>
        <a:ea typeface="+mn-ea"/>
        <a:cs typeface="Times New Roman" pitchFamily="18" charset="0"/>
      </a:defRPr>
    </a:lvl7pPr>
    <a:lvl8pPr marL="3200400" algn="l" defTabSz="914400" rtl="0" eaLnBrk="1" latinLnBrk="0" hangingPunct="1">
      <a:defRPr kern="1200">
        <a:solidFill>
          <a:schemeClr val="tx1"/>
        </a:solidFill>
        <a:latin typeface="Arial" charset="0"/>
        <a:ea typeface="+mn-ea"/>
        <a:cs typeface="Times New Roman" pitchFamily="18" charset="0"/>
      </a:defRPr>
    </a:lvl8pPr>
    <a:lvl9pPr marL="3657600" algn="l" defTabSz="914400" rtl="0" eaLnBrk="1" latinLnBrk="0" hangingPunct="1">
      <a:defRPr kern="1200">
        <a:solidFill>
          <a:schemeClr val="tx1"/>
        </a:solidFill>
        <a:latin typeface="Arial" charset="0"/>
        <a:ea typeface="+mn-ea"/>
        <a:cs typeface="Times New Roman" pitchFamily="18"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5F5F5F"/>
    <a:srgbClr val="FFFF66"/>
    <a:srgbClr val="FFCC00"/>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727" autoAdjust="0"/>
  </p:normalViewPr>
  <p:slideViewPr>
    <p:cSldViewPr>
      <p:cViewPr>
        <p:scale>
          <a:sx n="114" d="100"/>
          <a:sy n="114" d="100"/>
        </p:scale>
        <p:origin x="-918" y="-54"/>
      </p:cViewPr>
      <p:guideLst>
        <p:guide orient="horz" pos="1536"/>
        <p:guide pos="96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8.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pPr>
              <a:defRPr/>
            </a:pPr>
            <a:endParaRPr lang="en-US"/>
          </a:p>
        </p:txBody>
      </p:sp>
      <p:sp>
        <p:nvSpPr>
          <p:cNvPr id="15363" name="Rectangle 3"/>
          <p:cNvSpPr>
            <a:spLocks noGrp="1" noChangeArrowheads="1"/>
          </p:cNvSpPr>
          <p:nvPr>
            <p:ph type="dt" sz="quarter"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pPr>
              <a:defRPr/>
            </a:pPr>
            <a:endParaRPr lang="en-US"/>
          </a:p>
        </p:txBody>
      </p:sp>
      <p:sp>
        <p:nvSpPr>
          <p:cNvPr id="15364" name="Rectangle 4"/>
          <p:cNvSpPr>
            <a:spLocks noGrp="1" noChangeArrowheads="1"/>
          </p:cNvSpPr>
          <p:nvPr>
            <p:ph type="ftr" sz="quarter" idx="2"/>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pPr>
              <a:defRPr/>
            </a:pPr>
            <a:endParaRPr lang="en-US"/>
          </a:p>
        </p:txBody>
      </p:sp>
      <p:sp>
        <p:nvSpPr>
          <p:cNvPr id="15365" name="Rectangle 5"/>
          <p:cNvSpPr>
            <a:spLocks noGrp="1" noChangeArrowheads="1"/>
          </p:cNvSpPr>
          <p:nvPr>
            <p:ph type="sldNum" sz="quarter" idx="3"/>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pPr>
              <a:defRPr/>
            </a:pPr>
            <a:fld id="{C2BD2F73-6904-4DF0-BEC7-1E2152B51F4F}" type="slidenum">
              <a:rPr lang="en-US"/>
              <a:pPr>
                <a:defRPr/>
              </a:pPr>
              <a:t>‹#›</a:t>
            </a:fld>
            <a:endParaRPr lang="en-US"/>
          </a:p>
        </p:txBody>
      </p:sp>
    </p:spTree>
    <p:extLst>
      <p:ext uri="{BB962C8B-B14F-4D97-AF65-F5344CB8AC3E}">
        <p14:creationId xmlns:p14="http://schemas.microsoft.com/office/powerpoint/2010/main" val="27025658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pPr>
              <a:defRPr/>
            </a:pPr>
            <a:endParaRPr lang="en-US"/>
          </a:p>
        </p:txBody>
      </p:sp>
      <p:sp>
        <p:nvSpPr>
          <p:cNvPr id="17411" name="Rectangle 3"/>
          <p:cNvSpPr>
            <a:spLocks noGrp="1" noChangeArrowheads="1"/>
          </p:cNvSpPr>
          <p:nvPr>
            <p:ph type="dt"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pPr>
              <a:defRPr/>
            </a:pPr>
            <a:endParaRPr lang="en-US"/>
          </a:p>
        </p:txBody>
      </p:sp>
      <p:sp>
        <p:nvSpPr>
          <p:cNvPr id="2048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3" name="Rectangle 5"/>
          <p:cNvSpPr>
            <a:spLocks noGrp="1" noChangeArrowheads="1"/>
          </p:cNvSpPr>
          <p:nvPr>
            <p:ph type="body" sz="quarter" idx="3"/>
          </p:nvPr>
        </p:nvSpPr>
        <p:spPr bwMode="auto">
          <a:xfrm>
            <a:off x="914400" y="4343400"/>
            <a:ext cx="5029200" cy="41148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7414" name="Rectangle 6"/>
          <p:cNvSpPr>
            <a:spLocks noGrp="1" noChangeArrowheads="1"/>
          </p:cNvSpPr>
          <p:nvPr>
            <p:ph type="ftr" sz="quarter" idx="4"/>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pPr>
              <a:defRPr/>
            </a:pPr>
            <a:endParaRPr lang="en-US"/>
          </a:p>
        </p:txBody>
      </p:sp>
      <p:sp>
        <p:nvSpPr>
          <p:cNvPr id="17415" name="Rectangle 7"/>
          <p:cNvSpPr>
            <a:spLocks noGrp="1" noChangeArrowheads="1"/>
          </p:cNvSpPr>
          <p:nvPr>
            <p:ph type="sldNum" sz="quarter" idx="5"/>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pPr>
              <a:defRPr/>
            </a:pPr>
            <a:fld id="{9D18D36E-8154-455E-BEBB-1D6A4B026423}" type="slidenum">
              <a:rPr lang="en-US"/>
              <a:pPr>
                <a:defRPr/>
              </a:pPr>
              <a:t>‹#›</a:t>
            </a:fld>
            <a:endParaRPr lang="en-US"/>
          </a:p>
        </p:txBody>
      </p:sp>
    </p:spTree>
    <p:extLst>
      <p:ext uri="{BB962C8B-B14F-4D97-AF65-F5344CB8AC3E}">
        <p14:creationId xmlns:p14="http://schemas.microsoft.com/office/powerpoint/2010/main" val="226911119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Times New Roman" pitchFamily="18" charset="0"/>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Times New Roman" pitchFamily="18" charset="0"/>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Times New Roman" pitchFamily="18" charset="0"/>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Times New Roman" pitchFamily="18" charset="0"/>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endParaRPr lang="en-US" altLang="en-US" smtClean="0"/>
          </a:p>
        </p:txBody>
      </p:sp>
      <p:sp>
        <p:nvSpPr>
          <p:cNvPr id="21508"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eaLnBrk="0" hangingPunct="0">
              <a:spcBef>
                <a:spcPct val="30000"/>
              </a:spcBef>
              <a:defRPr kumimoji="1" sz="1200">
                <a:solidFill>
                  <a:schemeClr val="tx1"/>
                </a:solidFill>
                <a:latin typeface="Times New Roman" pitchFamily="18" charset="0"/>
                <a:cs typeface="Times New Roman" pitchFamily="18" charset="0"/>
              </a:defRPr>
            </a:lvl1pPr>
            <a:lvl2pPr marL="742950" indent="-285750" eaLnBrk="0" hangingPunct="0">
              <a:spcBef>
                <a:spcPct val="30000"/>
              </a:spcBef>
              <a:defRPr kumimoji="1" sz="1200">
                <a:solidFill>
                  <a:schemeClr val="tx1"/>
                </a:solidFill>
                <a:latin typeface="Times New Roman" pitchFamily="18" charset="0"/>
                <a:cs typeface="Times New Roman" pitchFamily="18" charset="0"/>
              </a:defRPr>
            </a:lvl2pPr>
            <a:lvl3pPr marL="1143000" indent="-228600" eaLnBrk="0" hangingPunct="0">
              <a:spcBef>
                <a:spcPct val="30000"/>
              </a:spcBef>
              <a:defRPr kumimoji="1" sz="1200">
                <a:solidFill>
                  <a:schemeClr val="tx1"/>
                </a:solidFill>
                <a:latin typeface="Times New Roman" pitchFamily="18" charset="0"/>
                <a:cs typeface="Times New Roman" pitchFamily="18" charset="0"/>
              </a:defRPr>
            </a:lvl3pPr>
            <a:lvl4pPr marL="1600200" indent="-228600" eaLnBrk="0" hangingPunct="0">
              <a:spcBef>
                <a:spcPct val="30000"/>
              </a:spcBef>
              <a:defRPr kumimoji="1" sz="1200">
                <a:solidFill>
                  <a:schemeClr val="tx1"/>
                </a:solidFill>
                <a:latin typeface="Times New Roman" pitchFamily="18" charset="0"/>
                <a:cs typeface="Times New Roman" pitchFamily="18" charset="0"/>
              </a:defRPr>
            </a:lvl4pPr>
            <a:lvl5pPr marL="2057400" indent="-228600" eaLnBrk="0" hangingPunct="0">
              <a:spcBef>
                <a:spcPct val="30000"/>
              </a:spcBef>
              <a:defRPr kumimoji="1" sz="1200">
                <a:solidFill>
                  <a:schemeClr val="tx1"/>
                </a:solidFill>
                <a:latin typeface="Times New Roman" pitchFamily="18" charset="0"/>
                <a:cs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cs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cs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cs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cs typeface="Times New Roman" pitchFamily="18" charset="0"/>
              </a:defRPr>
            </a:lvl9pPr>
          </a:lstStyle>
          <a:p>
            <a:pPr>
              <a:spcBef>
                <a:spcPct val="0"/>
              </a:spcBef>
            </a:pPr>
            <a:fld id="{1D0B2B98-CCF9-4D6E-8CEF-FD3C0B6129B0}" type="slidenum">
              <a:rPr kumimoji="0" lang="en-US" altLang="en-US" smtClean="0"/>
              <a:pPr>
                <a:spcBef>
                  <a:spcPct val="0"/>
                </a:spcBef>
              </a:pPr>
              <a:t>1</a:t>
            </a:fld>
            <a:endParaRPr kumimoji="0"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1" descr="scifair_front"/>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525" y="-4763"/>
            <a:ext cx="9163050" cy="6867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6" name="Rectangle 2"/>
          <p:cNvSpPr>
            <a:spLocks noGrp="1" noChangeArrowheads="1"/>
          </p:cNvSpPr>
          <p:nvPr>
            <p:ph type="ctrTitle"/>
          </p:nvPr>
        </p:nvSpPr>
        <p:spPr>
          <a:xfrm>
            <a:off x="1905000" y="685800"/>
            <a:ext cx="6477000" cy="1752600"/>
          </a:xfrm>
        </p:spPr>
        <p:txBody>
          <a:bodyPr/>
          <a:lstStyle>
            <a:lvl1pPr algn="r">
              <a:defRPr sz="4400"/>
            </a:lvl1pPr>
          </a:lstStyle>
          <a:p>
            <a:r>
              <a:rPr lang="en-US" smtClean="0"/>
              <a:t>Click to edit Master title style</a:t>
            </a:r>
            <a:endParaRPr lang="en-US"/>
          </a:p>
        </p:txBody>
      </p:sp>
      <p:sp>
        <p:nvSpPr>
          <p:cNvPr id="26627" name="Rectangle 3"/>
          <p:cNvSpPr>
            <a:spLocks noGrp="1" noChangeArrowheads="1"/>
          </p:cNvSpPr>
          <p:nvPr>
            <p:ph type="subTitle" idx="1"/>
          </p:nvPr>
        </p:nvSpPr>
        <p:spPr>
          <a:xfrm>
            <a:off x="1676400" y="2133600"/>
            <a:ext cx="6477000" cy="1981200"/>
          </a:xfrm>
        </p:spPr>
        <p:txBody>
          <a:bodyPr/>
          <a:lstStyle>
            <a:lvl1pPr marL="0" indent="0" algn="r">
              <a:buFont typeface="Wingdings" pitchFamily="2" charset="2"/>
              <a:buNone/>
              <a:defRPr sz="1400" i="1"/>
            </a:lvl1pPr>
          </a:lstStyle>
          <a:p>
            <a:r>
              <a:rPr lang="en-US" smtClean="0"/>
              <a:t>Click to edit Master subtitle style</a:t>
            </a:r>
            <a:endParaRPr lang="en-US"/>
          </a:p>
        </p:txBody>
      </p:sp>
      <p:sp>
        <p:nvSpPr>
          <p:cNvPr id="5" name="Rectangle 4"/>
          <p:cNvSpPr>
            <a:spLocks noGrp="1" noChangeArrowheads="1"/>
          </p:cNvSpPr>
          <p:nvPr>
            <p:ph type="dt" sz="half" idx="10"/>
          </p:nvPr>
        </p:nvSpPr>
        <p:spPr>
          <a:xfrm>
            <a:off x="7086600" y="6248400"/>
            <a:ext cx="1524000" cy="457200"/>
          </a:xfrm>
        </p:spPr>
        <p:txBody>
          <a:bodyPr/>
          <a:lstStyle>
            <a:lvl1pPr>
              <a:defRPr/>
            </a:lvl1pPr>
          </a:lstStyle>
          <a:p>
            <a:pPr>
              <a:defRPr/>
            </a:pPr>
            <a:endParaRPr lang="en-US"/>
          </a:p>
        </p:txBody>
      </p:sp>
      <p:sp>
        <p:nvSpPr>
          <p:cNvPr id="6" name="Rectangle 5"/>
          <p:cNvSpPr>
            <a:spLocks noGrp="1" noChangeArrowheads="1"/>
          </p:cNvSpPr>
          <p:nvPr>
            <p:ph type="ftr" sz="quarter" idx="11"/>
          </p:nvPr>
        </p:nvSpPr>
        <p:spPr>
          <a:xfrm>
            <a:off x="3810000" y="6248400"/>
            <a:ext cx="2895600" cy="457200"/>
          </a:xfrm>
        </p:spPr>
        <p:txBody>
          <a:bodyPr/>
          <a:lstStyle>
            <a:lvl1pPr>
              <a:defRPr/>
            </a:lvl1pPr>
          </a:lstStyle>
          <a:p>
            <a:pPr>
              <a:defRPr/>
            </a:pPr>
            <a:endParaRPr lang="en-US"/>
          </a:p>
        </p:txBody>
      </p:sp>
      <p:sp>
        <p:nvSpPr>
          <p:cNvPr id="7" name="Rectangle 6"/>
          <p:cNvSpPr>
            <a:spLocks noGrp="1" noChangeArrowheads="1"/>
          </p:cNvSpPr>
          <p:nvPr>
            <p:ph type="sldNum" sz="quarter" idx="12"/>
          </p:nvPr>
        </p:nvSpPr>
        <p:spPr>
          <a:xfrm>
            <a:off x="2209800" y="6248400"/>
            <a:ext cx="1219200" cy="457200"/>
          </a:xfrm>
        </p:spPr>
        <p:txBody>
          <a:bodyPr/>
          <a:lstStyle>
            <a:lvl1pPr>
              <a:defRPr/>
            </a:lvl1pPr>
          </a:lstStyle>
          <a:p>
            <a:pPr>
              <a:defRPr/>
            </a:pPr>
            <a:fld id="{E92784F9-5378-4CE4-9017-A463DE631053}" type="slidenum">
              <a:rPr lang="en-US"/>
              <a:pPr>
                <a:defRPr/>
              </a:pPr>
              <a:t>‹#›</a:t>
            </a:fld>
            <a:endParaRPr lang="en-US"/>
          </a:p>
        </p:txBody>
      </p:sp>
    </p:spTree>
    <p:extLst>
      <p:ext uri="{BB962C8B-B14F-4D97-AF65-F5344CB8AC3E}">
        <p14:creationId xmlns:p14="http://schemas.microsoft.com/office/powerpoint/2010/main" val="38198124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966435E-97D0-4DB2-AC7A-69C3A2EF6A76}" type="slidenum">
              <a:rPr lang="en-US"/>
              <a:pPr>
                <a:defRPr/>
              </a:pPr>
              <a:t>‹#›</a:t>
            </a:fld>
            <a:endParaRPr lang="en-US"/>
          </a:p>
        </p:txBody>
      </p:sp>
    </p:spTree>
    <p:extLst>
      <p:ext uri="{BB962C8B-B14F-4D97-AF65-F5344CB8AC3E}">
        <p14:creationId xmlns:p14="http://schemas.microsoft.com/office/powerpoint/2010/main" val="28384881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838200"/>
            <a:ext cx="2286000" cy="5181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838200"/>
            <a:ext cx="6705600" cy="5181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4E4C4E1-160D-41A0-9912-A7B002A0BD63}" type="slidenum">
              <a:rPr lang="en-US"/>
              <a:pPr>
                <a:defRPr/>
              </a:pPr>
              <a:t>‹#›</a:t>
            </a:fld>
            <a:endParaRPr lang="en-US"/>
          </a:p>
        </p:txBody>
      </p:sp>
    </p:spTree>
    <p:extLst>
      <p:ext uri="{BB962C8B-B14F-4D97-AF65-F5344CB8AC3E}">
        <p14:creationId xmlns:p14="http://schemas.microsoft.com/office/powerpoint/2010/main" val="6406650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D5D9339-BD39-4491-A272-B306BB4FE784}" type="slidenum">
              <a:rPr lang="en-US"/>
              <a:pPr>
                <a:defRPr/>
              </a:pPr>
              <a:t>‹#›</a:t>
            </a:fld>
            <a:endParaRPr lang="en-US"/>
          </a:p>
        </p:txBody>
      </p:sp>
    </p:spTree>
    <p:extLst>
      <p:ext uri="{BB962C8B-B14F-4D97-AF65-F5344CB8AC3E}">
        <p14:creationId xmlns:p14="http://schemas.microsoft.com/office/powerpoint/2010/main" val="40098802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0E76C59-E495-4048-8A91-A340226EFBAE}" type="slidenum">
              <a:rPr lang="en-US"/>
              <a:pPr>
                <a:defRPr/>
              </a:pPr>
              <a:t>‹#›</a:t>
            </a:fld>
            <a:endParaRPr lang="en-US"/>
          </a:p>
        </p:txBody>
      </p:sp>
    </p:spTree>
    <p:extLst>
      <p:ext uri="{BB962C8B-B14F-4D97-AF65-F5344CB8AC3E}">
        <p14:creationId xmlns:p14="http://schemas.microsoft.com/office/powerpoint/2010/main" val="13579343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0" y="2667000"/>
            <a:ext cx="4419600" cy="335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0" y="2667000"/>
            <a:ext cx="4419600" cy="335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5DC0B8F-6C08-4399-A9C0-E674B3D3B06D}" type="slidenum">
              <a:rPr lang="en-US"/>
              <a:pPr>
                <a:defRPr/>
              </a:pPr>
              <a:t>‹#›</a:t>
            </a:fld>
            <a:endParaRPr lang="en-US"/>
          </a:p>
        </p:txBody>
      </p:sp>
    </p:spTree>
    <p:extLst>
      <p:ext uri="{BB962C8B-B14F-4D97-AF65-F5344CB8AC3E}">
        <p14:creationId xmlns:p14="http://schemas.microsoft.com/office/powerpoint/2010/main" val="108216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3948D7D1-4BB2-4A2B-8CFA-0034FC9AD9BF}" type="slidenum">
              <a:rPr lang="en-US"/>
              <a:pPr>
                <a:defRPr/>
              </a:pPr>
              <a:t>‹#›</a:t>
            </a:fld>
            <a:endParaRPr lang="en-US"/>
          </a:p>
        </p:txBody>
      </p:sp>
    </p:spTree>
    <p:extLst>
      <p:ext uri="{BB962C8B-B14F-4D97-AF65-F5344CB8AC3E}">
        <p14:creationId xmlns:p14="http://schemas.microsoft.com/office/powerpoint/2010/main" val="3785407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E305BB0-8167-4E88-8180-85DB745B3642}" type="slidenum">
              <a:rPr lang="en-US"/>
              <a:pPr>
                <a:defRPr/>
              </a:pPr>
              <a:t>‹#›</a:t>
            </a:fld>
            <a:endParaRPr lang="en-US"/>
          </a:p>
        </p:txBody>
      </p:sp>
    </p:spTree>
    <p:extLst>
      <p:ext uri="{BB962C8B-B14F-4D97-AF65-F5344CB8AC3E}">
        <p14:creationId xmlns:p14="http://schemas.microsoft.com/office/powerpoint/2010/main" val="13048112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E56CB66E-2487-4BA3-B7F8-DE653B08EA9C}" type="slidenum">
              <a:rPr lang="en-US"/>
              <a:pPr>
                <a:defRPr/>
              </a:pPr>
              <a:t>‹#›</a:t>
            </a:fld>
            <a:endParaRPr lang="en-US"/>
          </a:p>
        </p:txBody>
      </p:sp>
    </p:spTree>
    <p:extLst>
      <p:ext uri="{BB962C8B-B14F-4D97-AF65-F5344CB8AC3E}">
        <p14:creationId xmlns:p14="http://schemas.microsoft.com/office/powerpoint/2010/main" val="3973880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2BE645D-FBFF-463B-8831-86015CA8F0A4}" type="slidenum">
              <a:rPr lang="en-US"/>
              <a:pPr>
                <a:defRPr/>
              </a:pPr>
              <a:t>‹#›</a:t>
            </a:fld>
            <a:endParaRPr lang="en-US"/>
          </a:p>
        </p:txBody>
      </p:sp>
    </p:spTree>
    <p:extLst>
      <p:ext uri="{BB962C8B-B14F-4D97-AF65-F5344CB8AC3E}">
        <p14:creationId xmlns:p14="http://schemas.microsoft.com/office/powerpoint/2010/main" val="3262519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74FBAE0-CFAB-4DA1-A1B0-148DD287B0F8}" type="slidenum">
              <a:rPr lang="en-US"/>
              <a:pPr>
                <a:defRPr/>
              </a:pPr>
              <a:t>‹#›</a:t>
            </a:fld>
            <a:endParaRPr lang="en-US"/>
          </a:p>
        </p:txBody>
      </p:sp>
    </p:spTree>
    <p:extLst>
      <p:ext uri="{BB962C8B-B14F-4D97-AF65-F5344CB8AC3E}">
        <p14:creationId xmlns:p14="http://schemas.microsoft.com/office/powerpoint/2010/main" val="3733724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3" descr="scifair_INSID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525" y="-4763"/>
            <a:ext cx="9163050" cy="6867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0" y="838200"/>
            <a:ext cx="91440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8" name="Rectangle 3"/>
          <p:cNvSpPr>
            <a:spLocks noGrp="1" noChangeArrowheads="1"/>
          </p:cNvSpPr>
          <p:nvPr>
            <p:ph type="body" idx="1"/>
          </p:nvPr>
        </p:nvSpPr>
        <p:spPr bwMode="auto">
          <a:xfrm>
            <a:off x="0" y="2667000"/>
            <a:ext cx="89916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5604" name="Rectangle 4"/>
          <p:cNvSpPr>
            <a:spLocks noGrp="1" noChangeArrowheads="1"/>
          </p:cNvSpPr>
          <p:nvPr>
            <p:ph type="dt" sz="half" idx="2"/>
          </p:nvPr>
        </p:nvSpPr>
        <p:spPr bwMode="auto">
          <a:xfrm>
            <a:off x="66294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vl1pPr>
          </a:lstStyle>
          <a:p>
            <a:pPr>
              <a:defRPr/>
            </a:pPr>
            <a:endParaRPr lang="en-US"/>
          </a:p>
        </p:txBody>
      </p:sp>
      <p:sp>
        <p:nvSpPr>
          <p:cNvPr id="25605" name="Rectangle 5"/>
          <p:cNvSpPr>
            <a:spLocks noGrp="1" noChangeArrowheads="1"/>
          </p:cNvSpPr>
          <p:nvPr>
            <p:ph type="ftr" sz="quarter" idx="3"/>
          </p:nvPr>
        </p:nvSpPr>
        <p:spPr bwMode="auto">
          <a:xfrm>
            <a:off x="32766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vl1pPr>
          </a:lstStyle>
          <a:p>
            <a:pPr>
              <a:defRPr/>
            </a:pPr>
            <a:endParaRPr lang="en-US"/>
          </a:p>
        </p:txBody>
      </p:sp>
      <p:sp>
        <p:nvSpPr>
          <p:cNvPr id="25606" name="Rectangle 6"/>
          <p:cNvSpPr>
            <a:spLocks noGrp="1" noChangeArrowheads="1"/>
          </p:cNvSpPr>
          <p:nvPr>
            <p:ph type="sldNum" sz="quarter" idx="4"/>
          </p:nvPr>
        </p:nvSpPr>
        <p:spPr bwMode="auto">
          <a:xfrm>
            <a:off x="1524000" y="6248400"/>
            <a:ext cx="1295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fld id="{D8A7B6AE-0984-4E8C-A0C7-1DFE24BC6895}" type="slidenum">
              <a:rPr lang="en-US"/>
              <a:pPr>
                <a:defRPr/>
              </a:pPr>
              <a:t>‹#›</a:t>
            </a:fld>
            <a:endParaRPr lang="en-US"/>
          </a:p>
        </p:txBody>
      </p:sp>
      <p:sp>
        <p:nvSpPr>
          <p:cNvPr id="1032" name="Rectangle 15"/>
          <p:cNvSpPr>
            <a:spLocks noChangeArrowheads="1"/>
          </p:cNvSpPr>
          <p:nvPr/>
        </p:nvSpPr>
        <p:spPr bwMode="auto">
          <a:xfrm>
            <a:off x="1114425" y="1609725"/>
            <a:ext cx="6934200" cy="19050"/>
          </a:xfrm>
          <a:prstGeom prst="rect">
            <a:avLst/>
          </a:prstGeom>
          <a:solidFill>
            <a:srgbClr val="808080"/>
          </a:solidFill>
          <a:ln>
            <a:noFill/>
          </a:ln>
          <a:extLs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nchor="ctr"/>
          <a:lstStyle>
            <a:lvl1pPr eaLnBrk="0" hangingPunct="0">
              <a:defRPr>
                <a:solidFill>
                  <a:schemeClr val="tx1"/>
                </a:solidFill>
                <a:latin typeface="Arial" charset="0"/>
                <a:cs typeface="Times New Roman" pitchFamily="18" charset="0"/>
              </a:defRPr>
            </a:lvl1pPr>
            <a:lvl2pPr marL="742950" indent="-285750" eaLnBrk="0" hangingPunct="0">
              <a:defRPr>
                <a:solidFill>
                  <a:schemeClr val="tx1"/>
                </a:solidFill>
                <a:latin typeface="Arial" charset="0"/>
                <a:cs typeface="Times New Roman" pitchFamily="18" charset="0"/>
              </a:defRPr>
            </a:lvl2pPr>
            <a:lvl3pPr marL="1143000" indent="-228600" eaLnBrk="0" hangingPunct="0">
              <a:defRPr>
                <a:solidFill>
                  <a:schemeClr val="tx1"/>
                </a:solidFill>
                <a:latin typeface="Arial" charset="0"/>
                <a:cs typeface="Times New Roman" pitchFamily="18" charset="0"/>
              </a:defRPr>
            </a:lvl3pPr>
            <a:lvl4pPr marL="1600200" indent="-228600" eaLnBrk="0" hangingPunct="0">
              <a:defRPr>
                <a:solidFill>
                  <a:schemeClr val="tx1"/>
                </a:solidFill>
                <a:latin typeface="Arial" charset="0"/>
                <a:cs typeface="Times New Roman" pitchFamily="18" charset="0"/>
              </a:defRPr>
            </a:lvl4pPr>
            <a:lvl5pPr marL="2057400" indent="-228600" eaLnBrk="0" hangingPunct="0">
              <a:defRPr>
                <a:solidFill>
                  <a:schemeClr val="tx1"/>
                </a:solidFill>
                <a:latin typeface="Arial" charset="0"/>
                <a:cs typeface="Times New Roman" pitchFamily="18" charset="0"/>
              </a:defRPr>
            </a:lvl5pPr>
            <a:lvl6pPr marL="2514600" indent="-228600" eaLnBrk="0" fontAlgn="base" hangingPunct="0">
              <a:spcBef>
                <a:spcPct val="0"/>
              </a:spcBef>
              <a:spcAft>
                <a:spcPct val="0"/>
              </a:spcAft>
              <a:defRPr>
                <a:solidFill>
                  <a:schemeClr val="tx1"/>
                </a:solidFill>
                <a:latin typeface="Arial" charset="0"/>
                <a:cs typeface="Times New Roman" pitchFamily="18" charset="0"/>
              </a:defRPr>
            </a:lvl6pPr>
            <a:lvl7pPr marL="2971800" indent="-228600" eaLnBrk="0" fontAlgn="base" hangingPunct="0">
              <a:spcBef>
                <a:spcPct val="0"/>
              </a:spcBef>
              <a:spcAft>
                <a:spcPct val="0"/>
              </a:spcAft>
              <a:defRPr>
                <a:solidFill>
                  <a:schemeClr val="tx1"/>
                </a:solidFill>
                <a:latin typeface="Arial" charset="0"/>
                <a:cs typeface="Times New Roman" pitchFamily="18" charset="0"/>
              </a:defRPr>
            </a:lvl7pPr>
            <a:lvl8pPr marL="3429000" indent="-228600" eaLnBrk="0" fontAlgn="base" hangingPunct="0">
              <a:spcBef>
                <a:spcPct val="0"/>
              </a:spcBef>
              <a:spcAft>
                <a:spcPct val="0"/>
              </a:spcAft>
              <a:defRPr>
                <a:solidFill>
                  <a:schemeClr val="tx1"/>
                </a:solidFill>
                <a:latin typeface="Arial" charset="0"/>
                <a:cs typeface="Times New Roman" pitchFamily="18" charset="0"/>
              </a:defRPr>
            </a:lvl8pPr>
            <a:lvl9pPr marL="3886200" indent="-228600" eaLnBrk="0" fontAlgn="base" hangingPunct="0">
              <a:spcBef>
                <a:spcPct val="0"/>
              </a:spcBef>
              <a:spcAft>
                <a:spcPct val="0"/>
              </a:spcAft>
              <a:defRPr>
                <a:solidFill>
                  <a:schemeClr val="tx1"/>
                </a:solidFill>
                <a:latin typeface="Arial" charset="0"/>
                <a:cs typeface="Times New Roman" pitchFamily="18" charset="0"/>
              </a:defRPr>
            </a:lvl9pPr>
          </a:lstStyle>
          <a:p>
            <a:pPr>
              <a:defRPr/>
            </a:pPr>
            <a:endParaRPr lang="en-US" altLang="en-US" smtClean="0"/>
          </a:p>
        </p:txBody>
      </p:sp>
    </p:spTree>
  </p:cSld>
  <p:clrMap bg1="lt1" tx1="dk1" bg2="lt2" tx2="dk2" accent1="accent1" accent2="accent2" accent3="accent3" accent4="accent4" accent5="accent5" accent6="accent6" hlink="hlink" folHlink="folHlink"/>
  <p:sldLayoutIdLst>
    <p:sldLayoutId id="2147483819" r:id="rId1"/>
    <p:sldLayoutId id="2147483809" r:id="rId2"/>
    <p:sldLayoutId id="2147483810" r:id="rId3"/>
    <p:sldLayoutId id="2147483811" r:id="rId4"/>
    <p:sldLayoutId id="2147483812" r:id="rId5"/>
    <p:sldLayoutId id="2147483813" r:id="rId6"/>
    <p:sldLayoutId id="2147483814" r:id="rId7"/>
    <p:sldLayoutId id="2147483815" r:id="rId8"/>
    <p:sldLayoutId id="2147483816" r:id="rId9"/>
    <p:sldLayoutId id="2147483817" r:id="rId10"/>
    <p:sldLayoutId id="2147483818" r:id="rId11"/>
  </p:sldLayoutIdLst>
  <p:timing>
    <p:tnLst>
      <p:par>
        <p:cTn id="1" dur="indefinite" restart="never" nodeType="tmRoot"/>
      </p:par>
    </p:tnLst>
  </p:timing>
  <p:txStyles>
    <p:titleStyle>
      <a:lvl1pPr algn="ctr" rtl="0" eaLnBrk="0" fontAlgn="base" hangingPunct="0">
        <a:spcBef>
          <a:spcPct val="0"/>
        </a:spcBef>
        <a:spcAft>
          <a:spcPct val="0"/>
        </a:spcAft>
        <a:defRPr sz="3600">
          <a:solidFill>
            <a:schemeClr val="tx2"/>
          </a:solidFill>
          <a:latin typeface="+mj-lt"/>
          <a:ea typeface="+mj-ea"/>
          <a:cs typeface="+mj-cs"/>
        </a:defRPr>
      </a:lvl1pPr>
      <a:lvl2pPr algn="ctr" rtl="0" eaLnBrk="0" fontAlgn="base" hangingPunct="0">
        <a:spcBef>
          <a:spcPct val="0"/>
        </a:spcBef>
        <a:spcAft>
          <a:spcPct val="0"/>
        </a:spcAft>
        <a:defRPr sz="3600">
          <a:solidFill>
            <a:schemeClr val="tx2"/>
          </a:solidFill>
          <a:latin typeface="Verdana" pitchFamily="34" charset="0"/>
        </a:defRPr>
      </a:lvl2pPr>
      <a:lvl3pPr algn="ctr" rtl="0" eaLnBrk="0" fontAlgn="base" hangingPunct="0">
        <a:spcBef>
          <a:spcPct val="0"/>
        </a:spcBef>
        <a:spcAft>
          <a:spcPct val="0"/>
        </a:spcAft>
        <a:defRPr sz="3600">
          <a:solidFill>
            <a:schemeClr val="tx2"/>
          </a:solidFill>
          <a:latin typeface="Verdana" pitchFamily="34" charset="0"/>
        </a:defRPr>
      </a:lvl3pPr>
      <a:lvl4pPr algn="ctr" rtl="0" eaLnBrk="0" fontAlgn="base" hangingPunct="0">
        <a:spcBef>
          <a:spcPct val="0"/>
        </a:spcBef>
        <a:spcAft>
          <a:spcPct val="0"/>
        </a:spcAft>
        <a:defRPr sz="3600">
          <a:solidFill>
            <a:schemeClr val="tx2"/>
          </a:solidFill>
          <a:latin typeface="Verdana" pitchFamily="34" charset="0"/>
        </a:defRPr>
      </a:lvl4pPr>
      <a:lvl5pPr algn="ctr" rtl="0" eaLnBrk="0" fontAlgn="base" hangingPunct="0">
        <a:spcBef>
          <a:spcPct val="0"/>
        </a:spcBef>
        <a:spcAft>
          <a:spcPct val="0"/>
        </a:spcAft>
        <a:defRPr sz="3600">
          <a:solidFill>
            <a:schemeClr val="tx2"/>
          </a:solidFill>
          <a:latin typeface="Verdana" pitchFamily="34" charset="0"/>
        </a:defRPr>
      </a:lvl5pPr>
      <a:lvl6pPr marL="457200" algn="ctr" rtl="0" eaLnBrk="1" fontAlgn="base" hangingPunct="1">
        <a:spcBef>
          <a:spcPct val="0"/>
        </a:spcBef>
        <a:spcAft>
          <a:spcPct val="0"/>
        </a:spcAft>
        <a:defRPr sz="3600">
          <a:solidFill>
            <a:schemeClr val="tx2"/>
          </a:solidFill>
          <a:latin typeface="Verdana" pitchFamily="34" charset="0"/>
        </a:defRPr>
      </a:lvl6pPr>
      <a:lvl7pPr marL="914400" algn="ctr" rtl="0" eaLnBrk="1" fontAlgn="base" hangingPunct="1">
        <a:spcBef>
          <a:spcPct val="0"/>
        </a:spcBef>
        <a:spcAft>
          <a:spcPct val="0"/>
        </a:spcAft>
        <a:defRPr sz="3600">
          <a:solidFill>
            <a:schemeClr val="tx2"/>
          </a:solidFill>
          <a:latin typeface="Verdana" pitchFamily="34" charset="0"/>
        </a:defRPr>
      </a:lvl7pPr>
      <a:lvl8pPr marL="1371600" algn="ctr" rtl="0" eaLnBrk="1" fontAlgn="base" hangingPunct="1">
        <a:spcBef>
          <a:spcPct val="0"/>
        </a:spcBef>
        <a:spcAft>
          <a:spcPct val="0"/>
        </a:spcAft>
        <a:defRPr sz="3600">
          <a:solidFill>
            <a:schemeClr val="tx2"/>
          </a:solidFill>
          <a:latin typeface="Verdana" pitchFamily="34" charset="0"/>
        </a:defRPr>
      </a:lvl8pPr>
      <a:lvl9pPr marL="1828800" algn="ctr" rtl="0" eaLnBrk="1" fontAlgn="base" hangingPunct="1">
        <a:spcBef>
          <a:spcPct val="0"/>
        </a:spcBef>
        <a:spcAft>
          <a:spcPct val="0"/>
        </a:spcAft>
        <a:defRPr sz="3600">
          <a:solidFill>
            <a:schemeClr val="tx2"/>
          </a:solidFill>
          <a:latin typeface="Verdana" pitchFamily="34" charset="0"/>
        </a:defRPr>
      </a:lvl9pPr>
    </p:titleStyle>
    <p:bodyStyle>
      <a:lvl1pPr marL="342900" indent="-342900" algn="ctr" rtl="0" eaLnBrk="0" fontAlgn="base" hangingPunct="0">
        <a:spcBef>
          <a:spcPct val="20000"/>
        </a:spcBef>
        <a:spcAft>
          <a:spcPct val="0"/>
        </a:spcAft>
        <a:buClr>
          <a:srgbClr val="5F5F5F"/>
        </a:buClr>
        <a:buFont typeface="Wingdings" pitchFamily="2" charset="2"/>
        <a:buChar char="§"/>
        <a:defRPr>
          <a:solidFill>
            <a:schemeClr val="tx2"/>
          </a:solidFill>
          <a:latin typeface="+mn-lt"/>
          <a:ea typeface="+mn-ea"/>
          <a:cs typeface="+mn-cs"/>
        </a:defRPr>
      </a:lvl1pPr>
      <a:lvl2pPr marL="742950" indent="-285750" algn="ctr" rtl="0" eaLnBrk="0" fontAlgn="base" hangingPunct="0">
        <a:spcBef>
          <a:spcPct val="20000"/>
        </a:spcBef>
        <a:spcAft>
          <a:spcPct val="0"/>
        </a:spcAft>
        <a:buClr>
          <a:srgbClr val="5F5F5F"/>
        </a:buClr>
        <a:buFont typeface="Wingdings" pitchFamily="2" charset="2"/>
        <a:buChar char="§"/>
        <a:defRPr sz="1700">
          <a:solidFill>
            <a:schemeClr val="tx2"/>
          </a:solidFill>
          <a:latin typeface="+mn-lt"/>
        </a:defRPr>
      </a:lvl2pPr>
      <a:lvl3pPr marL="1143000" indent="-228600" algn="ctr" rtl="0" eaLnBrk="0" fontAlgn="base" hangingPunct="0">
        <a:spcBef>
          <a:spcPct val="20000"/>
        </a:spcBef>
        <a:spcAft>
          <a:spcPct val="0"/>
        </a:spcAft>
        <a:buClr>
          <a:srgbClr val="5F5F5F"/>
        </a:buClr>
        <a:buFont typeface="Wingdings" pitchFamily="2" charset="2"/>
        <a:buChar char="§"/>
        <a:defRPr sz="1600">
          <a:solidFill>
            <a:schemeClr val="tx2"/>
          </a:solidFill>
          <a:latin typeface="+mn-lt"/>
        </a:defRPr>
      </a:lvl3pPr>
      <a:lvl4pPr marL="1600200" indent="-228600" algn="ctr" rtl="0" eaLnBrk="0" fontAlgn="base" hangingPunct="0">
        <a:spcBef>
          <a:spcPct val="20000"/>
        </a:spcBef>
        <a:spcAft>
          <a:spcPct val="0"/>
        </a:spcAft>
        <a:buClr>
          <a:srgbClr val="5F5F5F"/>
        </a:buClr>
        <a:buFont typeface="Wingdings" pitchFamily="2" charset="2"/>
        <a:buChar char="§"/>
        <a:defRPr sz="1500">
          <a:solidFill>
            <a:schemeClr val="tx2"/>
          </a:solidFill>
          <a:latin typeface="+mn-lt"/>
        </a:defRPr>
      </a:lvl4pPr>
      <a:lvl5pPr marL="2057400" indent="-228600" algn="ctr" rtl="0" eaLnBrk="0" fontAlgn="base" hangingPunct="0">
        <a:spcBef>
          <a:spcPct val="20000"/>
        </a:spcBef>
        <a:spcAft>
          <a:spcPct val="0"/>
        </a:spcAft>
        <a:buClr>
          <a:srgbClr val="5F5F5F"/>
        </a:buClr>
        <a:buFont typeface="Wingdings" pitchFamily="2" charset="2"/>
        <a:buChar char="§"/>
        <a:defRPr sz="1400">
          <a:solidFill>
            <a:schemeClr val="tx2"/>
          </a:solidFill>
          <a:latin typeface="+mn-lt"/>
        </a:defRPr>
      </a:lvl5pPr>
      <a:lvl6pPr marL="2514600" indent="-228600" algn="ctr" rtl="0" eaLnBrk="1" fontAlgn="base" hangingPunct="1">
        <a:spcBef>
          <a:spcPct val="20000"/>
        </a:spcBef>
        <a:spcAft>
          <a:spcPct val="0"/>
        </a:spcAft>
        <a:buClr>
          <a:srgbClr val="5F5F5F"/>
        </a:buClr>
        <a:buFont typeface="Wingdings" pitchFamily="2" charset="2"/>
        <a:buChar char="§"/>
        <a:defRPr sz="1400">
          <a:solidFill>
            <a:schemeClr val="tx2"/>
          </a:solidFill>
          <a:latin typeface="+mn-lt"/>
        </a:defRPr>
      </a:lvl6pPr>
      <a:lvl7pPr marL="2971800" indent="-228600" algn="ctr" rtl="0" eaLnBrk="1" fontAlgn="base" hangingPunct="1">
        <a:spcBef>
          <a:spcPct val="20000"/>
        </a:spcBef>
        <a:spcAft>
          <a:spcPct val="0"/>
        </a:spcAft>
        <a:buClr>
          <a:srgbClr val="5F5F5F"/>
        </a:buClr>
        <a:buFont typeface="Wingdings" pitchFamily="2" charset="2"/>
        <a:buChar char="§"/>
        <a:defRPr sz="1400">
          <a:solidFill>
            <a:schemeClr val="tx2"/>
          </a:solidFill>
          <a:latin typeface="+mn-lt"/>
        </a:defRPr>
      </a:lvl7pPr>
      <a:lvl8pPr marL="3429000" indent="-228600" algn="ctr" rtl="0" eaLnBrk="1" fontAlgn="base" hangingPunct="1">
        <a:spcBef>
          <a:spcPct val="20000"/>
        </a:spcBef>
        <a:spcAft>
          <a:spcPct val="0"/>
        </a:spcAft>
        <a:buClr>
          <a:srgbClr val="5F5F5F"/>
        </a:buClr>
        <a:buFont typeface="Wingdings" pitchFamily="2" charset="2"/>
        <a:buChar char="§"/>
        <a:defRPr sz="1400">
          <a:solidFill>
            <a:schemeClr val="tx2"/>
          </a:solidFill>
          <a:latin typeface="+mn-lt"/>
        </a:defRPr>
      </a:lvl8pPr>
      <a:lvl9pPr marL="3886200" indent="-228600" algn="ctr" rtl="0" eaLnBrk="1" fontAlgn="base" hangingPunct="1">
        <a:spcBef>
          <a:spcPct val="20000"/>
        </a:spcBef>
        <a:spcAft>
          <a:spcPct val="0"/>
        </a:spcAft>
        <a:buClr>
          <a:srgbClr val="5F5F5F"/>
        </a:buClr>
        <a:buFont typeface="Wingdings" pitchFamily="2" charset="2"/>
        <a:buChar char="§"/>
        <a:defRPr sz="1400">
          <a:solidFill>
            <a:schemeClr val="tx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jpeg"/><Relationship Id="rId4" Type="http://schemas.openxmlformats.org/officeDocument/2006/relationships/image" Target="../media/image8.emf"/></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hyperlink" Target="mailto:mshearin@doc.gov" TargetMode="External"/><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hyperlink" Target="mailto:Micahael.Shearin@noaa.gov"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Title 5"/>
          <p:cNvSpPr>
            <a:spLocks noGrp="1"/>
          </p:cNvSpPr>
          <p:nvPr>
            <p:ph type="ctrTitle"/>
          </p:nvPr>
        </p:nvSpPr>
        <p:spPr>
          <a:xfrm>
            <a:off x="1524000" y="685800"/>
            <a:ext cx="6629400" cy="1752600"/>
          </a:xfrm>
        </p:spPr>
        <p:txBody>
          <a:bodyPr/>
          <a:lstStyle/>
          <a:p>
            <a:pPr eaLnBrk="1" hangingPunct="1"/>
            <a:r>
              <a:rPr lang="en-US" altLang="en-US" smtClean="0"/>
              <a:t> Espionage Indicators</a:t>
            </a:r>
          </a:p>
        </p:txBody>
      </p:sp>
      <p:sp>
        <p:nvSpPr>
          <p:cNvPr id="3075" name="Text Box 11"/>
          <p:cNvSpPr txBox="1">
            <a:spLocks noChangeArrowheads="1"/>
          </p:cNvSpPr>
          <p:nvPr/>
        </p:nvSpPr>
        <p:spPr bwMode="auto">
          <a:xfrm>
            <a:off x="7239000" y="6353175"/>
            <a:ext cx="13716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lgn="ctr" eaLnBrk="0" hangingPunct="0">
              <a:spcBef>
                <a:spcPct val="20000"/>
              </a:spcBef>
              <a:buClr>
                <a:srgbClr val="5F5F5F"/>
              </a:buClr>
              <a:buFont typeface="Wingdings" pitchFamily="2" charset="2"/>
              <a:buChar char="§"/>
              <a:defRPr>
                <a:solidFill>
                  <a:schemeClr val="tx2"/>
                </a:solidFill>
                <a:latin typeface="Times New Roman" pitchFamily="18" charset="0"/>
              </a:defRPr>
            </a:lvl1pPr>
            <a:lvl2pPr marL="742950" indent="-285750" algn="ctr" eaLnBrk="0" hangingPunct="0">
              <a:spcBef>
                <a:spcPct val="20000"/>
              </a:spcBef>
              <a:buClr>
                <a:srgbClr val="5F5F5F"/>
              </a:buClr>
              <a:buFont typeface="Wingdings" pitchFamily="2" charset="2"/>
              <a:buChar char="§"/>
              <a:defRPr sz="1700">
                <a:solidFill>
                  <a:schemeClr val="tx2"/>
                </a:solidFill>
                <a:latin typeface="Times New Roman" pitchFamily="18" charset="0"/>
              </a:defRPr>
            </a:lvl2pPr>
            <a:lvl3pPr marL="1143000" indent="-228600" algn="ctr" eaLnBrk="0" hangingPunct="0">
              <a:spcBef>
                <a:spcPct val="20000"/>
              </a:spcBef>
              <a:buClr>
                <a:srgbClr val="5F5F5F"/>
              </a:buClr>
              <a:buFont typeface="Wingdings" pitchFamily="2" charset="2"/>
              <a:buChar char="§"/>
              <a:defRPr sz="1600">
                <a:solidFill>
                  <a:schemeClr val="tx2"/>
                </a:solidFill>
                <a:latin typeface="Times New Roman" pitchFamily="18" charset="0"/>
              </a:defRPr>
            </a:lvl3pPr>
            <a:lvl4pPr marL="1600200" indent="-228600" algn="ctr" eaLnBrk="0" hangingPunct="0">
              <a:spcBef>
                <a:spcPct val="20000"/>
              </a:spcBef>
              <a:buClr>
                <a:srgbClr val="5F5F5F"/>
              </a:buClr>
              <a:buFont typeface="Wingdings" pitchFamily="2" charset="2"/>
              <a:buChar char="§"/>
              <a:defRPr sz="1500">
                <a:solidFill>
                  <a:schemeClr val="tx2"/>
                </a:solidFill>
                <a:latin typeface="Times New Roman" pitchFamily="18" charset="0"/>
              </a:defRPr>
            </a:lvl4pPr>
            <a:lvl5pPr marL="2057400" indent="-228600" algn="ctr" eaLnBrk="0" hangingPunct="0">
              <a:spcBef>
                <a:spcPct val="20000"/>
              </a:spcBef>
              <a:buClr>
                <a:srgbClr val="5F5F5F"/>
              </a:buClr>
              <a:buFont typeface="Wingdings" pitchFamily="2" charset="2"/>
              <a:buChar char="§"/>
              <a:defRPr sz="1400">
                <a:solidFill>
                  <a:schemeClr val="tx2"/>
                </a:solidFill>
                <a:latin typeface="Times New Roman" pitchFamily="18" charset="0"/>
              </a:defRPr>
            </a:lvl5pPr>
            <a:lvl6pPr marL="2514600" indent="-228600" algn="ctr" eaLnBrk="0" fontAlgn="base" hangingPunct="0">
              <a:spcBef>
                <a:spcPct val="20000"/>
              </a:spcBef>
              <a:spcAft>
                <a:spcPct val="0"/>
              </a:spcAft>
              <a:buClr>
                <a:srgbClr val="5F5F5F"/>
              </a:buClr>
              <a:buFont typeface="Wingdings" pitchFamily="2" charset="2"/>
              <a:buChar char="§"/>
              <a:defRPr sz="1400">
                <a:solidFill>
                  <a:schemeClr val="tx2"/>
                </a:solidFill>
                <a:latin typeface="Times New Roman" pitchFamily="18" charset="0"/>
              </a:defRPr>
            </a:lvl6pPr>
            <a:lvl7pPr marL="2971800" indent="-228600" algn="ctr" eaLnBrk="0" fontAlgn="base" hangingPunct="0">
              <a:spcBef>
                <a:spcPct val="20000"/>
              </a:spcBef>
              <a:spcAft>
                <a:spcPct val="0"/>
              </a:spcAft>
              <a:buClr>
                <a:srgbClr val="5F5F5F"/>
              </a:buClr>
              <a:buFont typeface="Wingdings" pitchFamily="2" charset="2"/>
              <a:buChar char="§"/>
              <a:defRPr sz="1400">
                <a:solidFill>
                  <a:schemeClr val="tx2"/>
                </a:solidFill>
                <a:latin typeface="Times New Roman" pitchFamily="18" charset="0"/>
              </a:defRPr>
            </a:lvl7pPr>
            <a:lvl8pPr marL="3429000" indent="-228600" algn="ctr" eaLnBrk="0" fontAlgn="base" hangingPunct="0">
              <a:spcBef>
                <a:spcPct val="20000"/>
              </a:spcBef>
              <a:spcAft>
                <a:spcPct val="0"/>
              </a:spcAft>
              <a:buClr>
                <a:srgbClr val="5F5F5F"/>
              </a:buClr>
              <a:buFont typeface="Wingdings" pitchFamily="2" charset="2"/>
              <a:buChar char="§"/>
              <a:defRPr sz="1400">
                <a:solidFill>
                  <a:schemeClr val="tx2"/>
                </a:solidFill>
                <a:latin typeface="Times New Roman" pitchFamily="18" charset="0"/>
              </a:defRPr>
            </a:lvl8pPr>
            <a:lvl9pPr marL="3886200" indent="-228600" algn="ctr" eaLnBrk="0" fontAlgn="base" hangingPunct="0">
              <a:spcBef>
                <a:spcPct val="20000"/>
              </a:spcBef>
              <a:spcAft>
                <a:spcPct val="0"/>
              </a:spcAft>
              <a:buClr>
                <a:srgbClr val="5F5F5F"/>
              </a:buClr>
              <a:buFont typeface="Wingdings" pitchFamily="2" charset="2"/>
              <a:buChar char="§"/>
              <a:defRPr sz="1400">
                <a:solidFill>
                  <a:schemeClr val="tx2"/>
                </a:solidFill>
                <a:latin typeface="Times New Roman" pitchFamily="18" charset="0"/>
              </a:defRPr>
            </a:lvl9pPr>
          </a:lstStyle>
          <a:p>
            <a:pPr algn="l">
              <a:spcBef>
                <a:spcPct val="50000"/>
              </a:spcBef>
              <a:buClrTx/>
              <a:buFontTx/>
              <a:buNone/>
            </a:pPr>
            <a:r>
              <a:rPr lang="en-US" altLang="en-US" sz="1200" b="1"/>
              <a:t>Updated 11/25/14</a:t>
            </a:r>
          </a:p>
        </p:txBody>
      </p:sp>
      <p:sp>
        <p:nvSpPr>
          <p:cNvPr id="9" name="Text Box 1028"/>
          <p:cNvSpPr txBox="1">
            <a:spLocks noChangeArrowheads="1"/>
          </p:cNvSpPr>
          <p:nvPr/>
        </p:nvSpPr>
        <p:spPr bwMode="auto">
          <a:xfrm>
            <a:off x="0" y="5257800"/>
            <a:ext cx="2362200" cy="846138"/>
          </a:xfrm>
          <a:prstGeom prst="rect">
            <a:avLst/>
          </a:prstGeom>
          <a:noFill/>
          <a:ln w="9525">
            <a:noFill/>
            <a:miter lim="800000"/>
            <a:headEnd/>
            <a:tailEnd/>
          </a:ln>
        </p:spPr>
        <p:txBody>
          <a:bodyPr>
            <a:spAutoFit/>
          </a:bodyPr>
          <a:lstStyle/>
          <a:p>
            <a:pPr algn="ctr" fontAlgn="auto">
              <a:spcBef>
                <a:spcPct val="50000"/>
              </a:spcBef>
              <a:spcAft>
                <a:spcPts val="0"/>
              </a:spcAft>
              <a:defRPr/>
            </a:pPr>
            <a:r>
              <a:rPr lang="en-US" sz="1400" b="1" kern="0" dirty="0">
                <a:solidFill>
                  <a:schemeClr val="bg1"/>
                </a:solidFill>
                <a:latin typeface="Times New Roman" pitchFamily="18" charset="0"/>
              </a:rPr>
              <a:t>U.S. Department of Commerce</a:t>
            </a:r>
          </a:p>
          <a:p>
            <a:pPr algn="ctr" fontAlgn="auto">
              <a:spcBef>
                <a:spcPct val="50000"/>
              </a:spcBef>
              <a:spcAft>
                <a:spcPts val="0"/>
              </a:spcAft>
              <a:defRPr/>
            </a:pPr>
            <a:r>
              <a:rPr lang="en-US" sz="1400" b="1" kern="0" dirty="0">
                <a:solidFill>
                  <a:schemeClr val="bg1"/>
                </a:solidFill>
                <a:latin typeface="Times New Roman" pitchFamily="18" charset="0"/>
              </a:rPr>
              <a:t>Office Of Security  (OSY)</a:t>
            </a:r>
          </a:p>
        </p:txBody>
      </p:sp>
      <p:sp>
        <p:nvSpPr>
          <p:cNvPr id="10" name="Footer Placeholder 3"/>
          <p:cNvSpPr txBox="1">
            <a:spLocks/>
          </p:cNvSpPr>
          <p:nvPr/>
        </p:nvSpPr>
        <p:spPr>
          <a:xfrm>
            <a:off x="1981200" y="6400800"/>
            <a:ext cx="5799138" cy="304800"/>
          </a:xfrm>
          <a:prstGeom prst="rect">
            <a:avLst/>
          </a:prstGeom>
        </p:spPr>
        <p:txBody>
          <a:bodyPr anchor="ctr"/>
          <a:lstStyle/>
          <a:p>
            <a:pPr algn="ctr" fontAlgn="auto">
              <a:spcBef>
                <a:spcPts val="0"/>
              </a:spcBef>
              <a:spcAft>
                <a:spcPts val="0"/>
              </a:spcAft>
              <a:defRPr/>
            </a:pPr>
            <a:r>
              <a:rPr lang="en-US" sz="1400" b="1" dirty="0">
                <a:solidFill>
                  <a:schemeClr val="tx2"/>
                </a:solidFill>
                <a:latin typeface="+mn-lt"/>
                <a:cs typeface="+mn-cs"/>
              </a:rPr>
              <a:t>Security is Everyone's Responsibility </a:t>
            </a:r>
          </a:p>
        </p:txBody>
      </p:sp>
      <p:pic>
        <p:nvPicPr>
          <p:cNvPr id="11" name="Picture 10" descr="Department-of-Commerce-Insignia-Logo.jpg"/>
          <p:cNvPicPr>
            <a:picLocks noChangeAspect="1"/>
          </p:cNvPicPr>
          <p:nvPr/>
        </p:nvPicPr>
        <p:blipFill>
          <a:blip r:embed="rId3" cstate="print"/>
          <a:srcRect l="3823" r="4431" b="4762"/>
          <a:stretch>
            <a:fillRect/>
          </a:stretch>
        </p:blipFill>
        <p:spPr>
          <a:xfrm>
            <a:off x="304800" y="228600"/>
            <a:ext cx="1828800" cy="1828800"/>
          </a:xfrm>
          <a:prstGeom prst="ellipse">
            <a:avLst/>
          </a:prstGeom>
        </p:spPr>
      </p:pic>
      <p:sp>
        <p:nvSpPr>
          <p:cNvPr id="12" name="Slide Number Placeholder 5"/>
          <p:cNvSpPr txBox="1">
            <a:spLocks/>
          </p:cNvSpPr>
          <p:nvPr/>
        </p:nvSpPr>
        <p:spPr>
          <a:xfrm>
            <a:off x="8610600" y="6172200"/>
            <a:ext cx="304800" cy="457200"/>
          </a:xfrm>
          <a:prstGeom prst="rect">
            <a:avLst/>
          </a:prstGeom>
          <a:noFill/>
        </p:spPr>
        <p:txBody>
          <a:bodyPr/>
          <a:lstStyle/>
          <a:p>
            <a:pPr fontAlgn="auto">
              <a:spcBef>
                <a:spcPts val="0"/>
              </a:spcBef>
              <a:spcAft>
                <a:spcPts val="0"/>
              </a:spcAft>
              <a:defRPr/>
            </a:pPr>
            <a:fld id="{5E8FF1E0-4BA0-46E2-A0D8-E940A3CCD5CD}" type="slidenum">
              <a:rPr lang="en-US">
                <a:solidFill>
                  <a:schemeClr val="tx2"/>
                </a:solidFill>
                <a:latin typeface="+mn-lt"/>
                <a:cs typeface="+mn-cs"/>
              </a:rPr>
              <a:pPr fontAlgn="auto">
                <a:spcBef>
                  <a:spcPts val="0"/>
                </a:spcBef>
                <a:spcAft>
                  <a:spcPts val="0"/>
                </a:spcAft>
                <a:defRPr/>
              </a:pPr>
              <a:t>1</a:t>
            </a:fld>
            <a:endParaRPr lang="en-US" dirty="0">
              <a:solidFill>
                <a:schemeClr val="tx2"/>
              </a:solidFill>
              <a:latin typeface="+mn-lt"/>
              <a:cs typeface="+mn-cs"/>
            </a:endParaRPr>
          </a:p>
        </p:txBody>
      </p:sp>
      <p:sp>
        <p:nvSpPr>
          <p:cNvPr id="13" name="Title 5"/>
          <p:cNvSpPr txBox="1">
            <a:spLocks/>
          </p:cNvSpPr>
          <p:nvPr/>
        </p:nvSpPr>
        <p:spPr bwMode="auto">
          <a:xfrm>
            <a:off x="3429000" y="2438400"/>
            <a:ext cx="4343400" cy="1371600"/>
          </a:xfrm>
          <a:prstGeom prst="rect">
            <a:avLst/>
          </a:prstGeom>
          <a:noFill/>
          <a:ln w="9525">
            <a:noFill/>
            <a:miter lim="800000"/>
            <a:headEnd/>
            <a:tailEnd/>
          </a:ln>
          <a:effectLst/>
        </p:spPr>
        <p:txBody>
          <a:bodyPr anchor="ctr"/>
          <a:lstStyle/>
          <a:p>
            <a:pPr algn="r">
              <a:defRPr/>
            </a:pPr>
            <a:r>
              <a:rPr lang="en-US" sz="4400" kern="0" dirty="0">
                <a:solidFill>
                  <a:schemeClr val="tx2"/>
                </a:solidFill>
                <a:latin typeface="+mj-lt"/>
                <a:ea typeface="+mj-ea"/>
                <a:cs typeface="+mj-cs"/>
              </a:rPr>
              <a:t>Briefing</a:t>
            </a:r>
          </a:p>
        </p:txBody>
      </p:sp>
    </p:spTree>
  </p:cSld>
  <p:clrMapOvr>
    <a:masterClrMapping/>
  </p:clrMapOvr>
  <p:transition>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5"/>
          <p:cNvSpPr txBox="1">
            <a:spLocks/>
          </p:cNvSpPr>
          <p:nvPr/>
        </p:nvSpPr>
        <p:spPr>
          <a:xfrm>
            <a:off x="8001000" y="6324600"/>
            <a:ext cx="914400" cy="304800"/>
          </a:xfrm>
          <a:prstGeom prst="rect">
            <a:avLst/>
          </a:prstGeom>
          <a:noFill/>
        </p:spPr>
        <p:txBody>
          <a:bodyPr/>
          <a:lstStyle/>
          <a:p>
            <a:pPr algn="ctr" fontAlgn="auto">
              <a:spcBef>
                <a:spcPts val="0"/>
              </a:spcBef>
              <a:spcAft>
                <a:spcPts val="0"/>
              </a:spcAft>
              <a:defRPr/>
            </a:pPr>
            <a:fld id="{D560E52F-28D2-46E8-A66A-624F716E1D14}" type="slidenum">
              <a:rPr lang="en-US">
                <a:solidFill>
                  <a:schemeClr val="tx2"/>
                </a:solidFill>
                <a:latin typeface="+mn-lt"/>
                <a:cs typeface="+mn-cs"/>
              </a:rPr>
              <a:pPr algn="ctr" fontAlgn="auto">
                <a:spcBef>
                  <a:spcPts val="0"/>
                </a:spcBef>
                <a:spcAft>
                  <a:spcPts val="0"/>
                </a:spcAft>
                <a:defRPr/>
              </a:pPr>
              <a:t>10</a:t>
            </a:fld>
            <a:endParaRPr lang="en-US" dirty="0">
              <a:solidFill>
                <a:schemeClr val="tx2"/>
              </a:solidFill>
              <a:latin typeface="+mn-lt"/>
              <a:cs typeface="+mn-cs"/>
            </a:endParaRPr>
          </a:p>
        </p:txBody>
      </p:sp>
      <p:sp>
        <p:nvSpPr>
          <p:cNvPr id="12291" name="Rectangle 2"/>
          <p:cNvSpPr>
            <a:spLocks noGrp="1" noChangeArrowheads="1"/>
          </p:cNvSpPr>
          <p:nvPr>
            <p:ph type="title"/>
          </p:nvPr>
        </p:nvSpPr>
        <p:spPr>
          <a:xfrm>
            <a:off x="2117725" y="381000"/>
            <a:ext cx="6629400" cy="1524000"/>
          </a:xfrm>
        </p:spPr>
        <p:txBody>
          <a:bodyPr/>
          <a:lstStyle/>
          <a:p>
            <a:r>
              <a:rPr lang="en-US" altLang="en-US" sz="2400" smtClean="0"/>
              <a:t/>
            </a:r>
            <a:br>
              <a:rPr lang="en-US" altLang="en-US" sz="2400" smtClean="0"/>
            </a:br>
            <a:r>
              <a:rPr lang="en-US" altLang="en-US" sz="2400" smtClean="0"/>
              <a:t>Classified Information and Insider Threat: Signs &amp; Indicators </a:t>
            </a:r>
            <a:br>
              <a:rPr lang="en-US" altLang="en-US" sz="2400" smtClean="0"/>
            </a:br>
            <a:r>
              <a:rPr lang="en-US" altLang="en-US" sz="2400" smtClean="0"/>
              <a:t> </a:t>
            </a:r>
            <a:endParaRPr lang="en-US" altLang="en-US" sz="2400" b="1" smtClean="0">
              <a:solidFill>
                <a:srgbClr val="000000"/>
              </a:solidFill>
              <a:latin typeface="Times New Roman" pitchFamily="18" charset="0"/>
              <a:cs typeface="Times New Roman" pitchFamily="18" charset="0"/>
            </a:endParaRPr>
          </a:p>
        </p:txBody>
      </p:sp>
      <p:sp>
        <p:nvSpPr>
          <p:cNvPr id="12292" name="Rectangle 3"/>
          <p:cNvSpPr txBox="1">
            <a:spLocks noChangeArrowheads="1"/>
          </p:cNvSpPr>
          <p:nvPr/>
        </p:nvSpPr>
        <p:spPr bwMode="auto">
          <a:xfrm>
            <a:off x="739775" y="2057400"/>
            <a:ext cx="7699375"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Times New Roman" pitchFamily="18" charset="0"/>
              </a:defRPr>
            </a:lvl1pPr>
            <a:lvl2pPr marL="742950" indent="-285750" eaLnBrk="0" hangingPunct="0">
              <a:defRPr>
                <a:solidFill>
                  <a:schemeClr val="tx1"/>
                </a:solidFill>
                <a:latin typeface="Arial" charset="0"/>
                <a:cs typeface="Times New Roman" pitchFamily="18" charset="0"/>
              </a:defRPr>
            </a:lvl2pPr>
            <a:lvl3pPr marL="1143000" indent="-228600" eaLnBrk="0" hangingPunct="0">
              <a:defRPr>
                <a:solidFill>
                  <a:schemeClr val="tx1"/>
                </a:solidFill>
                <a:latin typeface="Arial" charset="0"/>
                <a:cs typeface="Times New Roman" pitchFamily="18" charset="0"/>
              </a:defRPr>
            </a:lvl3pPr>
            <a:lvl4pPr marL="1600200" indent="-228600" eaLnBrk="0" hangingPunct="0">
              <a:defRPr>
                <a:solidFill>
                  <a:schemeClr val="tx1"/>
                </a:solidFill>
                <a:latin typeface="Arial" charset="0"/>
                <a:cs typeface="Times New Roman" pitchFamily="18" charset="0"/>
              </a:defRPr>
            </a:lvl4pPr>
            <a:lvl5pPr marL="2057400" indent="-228600" eaLnBrk="0" hangingPunct="0">
              <a:defRPr>
                <a:solidFill>
                  <a:schemeClr val="tx1"/>
                </a:solidFill>
                <a:latin typeface="Arial" charset="0"/>
                <a:cs typeface="Times New Roman" pitchFamily="18" charset="0"/>
              </a:defRPr>
            </a:lvl5pPr>
            <a:lvl6pPr marL="2514600" indent="-228600" eaLnBrk="0" fontAlgn="base" hangingPunct="0">
              <a:spcBef>
                <a:spcPct val="0"/>
              </a:spcBef>
              <a:spcAft>
                <a:spcPct val="0"/>
              </a:spcAft>
              <a:defRPr>
                <a:solidFill>
                  <a:schemeClr val="tx1"/>
                </a:solidFill>
                <a:latin typeface="Arial" charset="0"/>
                <a:cs typeface="Times New Roman" pitchFamily="18" charset="0"/>
              </a:defRPr>
            </a:lvl6pPr>
            <a:lvl7pPr marL="2971800" indent="-228600" eaLnBrk="0" fontAlgn="base" hangingPunct="0">
              <a:spcBef>
                <a:spcPct val="0"/>
              </a:spcBef>
              <a:spcAft>
                <a:spcPct val="0"/>
              </a:spcAft>
              <a:defRPr>
                <a:solidFill>
                  <a:schemeClr val="tx1"/>
                </a:solidFill>
                <a:latin typeface="Arial" charset="0"/>
                <a:cs typeface="Times New Roman" pitchFamily="18" charset="0"/>
              </a:defRPr>
            </a:lvl7pPr>
            <a:lvl8pPr marL="3429000" indent="-228600" eaLnBrk="0" fontAlgn="base" hangingPunct="0">
              <a:spcBef>
                <a:spcPct val="0"/>
              </a:spcBef>
              <a:spcAft>
                <a:spcPct val="0"/>
              </a:spcAft>
              <a:defRPr>
                <a:solidFill>
                  <a:schemeClr val="tx1"/>
                </a:solidFill>
                <a:latin typeface="Arial" charset="0"/>
                <a:cs typeface="Times New Roman" pitchFamily="18" charset="0"/>
              </a:defRPr>
            </a:lvl8pPr>
            <a:lvl9pPr marL="3886200" indent="-228600" eaLnBrk="0" fontAlgn="base" hangingPunct="0">
              <a:spcBef>
                <a:spcPct val="0"/>
              </a:spcBef>
              <a:spcAft>
                <a:spcPct val="0"/>
              </a:spcAft>
              <a:defRPr>
                <a:solidFill>
                  <a:schemeClr val="tx1"/>
                </a:solidFill>
                <a:latin typeface="Arial" charset="0"/>
                <a:cs typeface="Times New Roman" pitchFamily="18" charset="0"/>
              </a:defRPr>
            </a:lvl9pPr>
          </a:lstStyle>
          <a:p>
            <a:pPr eaLnBrk="1" hangingPunct="1"/>
            <a:r>
              <a:rPr lang="en-US" altLang="en-US" sz="1400" b="1"/>
              <a:t>Insider Threat Indicators: </a:t>
            </a:r>
            <a:r>
              <a:rPr lang="en-US" altLang="en-US" sz="1400"/>
              <a:t>Certain conduct by a co-worker which could merit additional scrutiny and reporting. • Seeking access to classified information beyond their need-to-know • Mishandling or unexplained storage of classified or sensitive material • Unauthorized downloading or removing classified information from the workplace • Mounting debt or unexplained affluence, unreasonable job dissatisfaction, unusual sense of victimization, significant interpersonal conflicts, or expressions of divided loyalties between the U.S. and another country </a:t>
            </a:r>
          </a:p>
          <a:p>
            <a:pPr eaLnBrk="1" hangingPunct="1"/>
            <a:endParaRPr lang="en-US" altLang="en-US" sz="1400" b="1"/>
          </a:p>
          <a:p>
            <a:pPr eaLnBrk="1" hangingPunct="1"/>
            <a:r>
              <a:rPr lang="en-US" altLang="en-US" sz="1400" b="1"/>
              <a:t>Elicitation: </a:t>
            </a:r>
            <a:r>
              <a:rPr lang="en-US" altLang="en-US" sz="1400"/>
              <a:t>A trained adversary can redirect a conversation to sensitive topics without using questions, and often without the target being aware of what’s really happening. </a:t>
            </a:r>
          </a:p>
          <a:p>
            <a:pPr eaLnBrk="1" hangingPunct="1"/>
            <a:endParaRPr lang="en-US" altLang="en-US" sz="1400" b="1"/>
          </a:p>
          <a:p>
            <a:pPr eaLnBrk="1" hangingPunct="1"/>
            <a:r>
              <a:rPr lang="en-US" altLang="en-US" sz="1400" b="1"/>
              <a:t>Recruitment: </a:t>
            </a:r>
            <a:r>
              <a:rPr lang="en-US" altLang="en-US" sz="1400"/>
              <a:t>People abuse access for personal reasons and adversaries look to leverage them. Basic signs of recruitment may include: • Person(s) who appear to be collecting information about you beyond the situation or setting • Asking you to do something unrelated to your job duties • Asking you to do something that is not allow by Departmental rules or U.S. Law </a:t>
            </a:r>
          </a:p>
          <a:p>
            <a:pPr eaLnBrk="1" hangingPunct="1"/>
            <a:endParaRPr lang="en-US" altLang="en-US" sz="1400" b="1"/>
          </a:p>
          <a:p>
            <a:pPr eaLnBrk="1" hangingPunct="1"/>
            <a:r>
              <a:rPr lang="en-US" altLang="en-US" sz="1400" b="1"/>
              <a:t>These methods and indicators can occur online as well as in person </a:t>
            </a:r>
            <a:endParaRPr lang="en-US" altLang="en-US" sz="1400"/>
          </a:p>
        </p:txBody>
      </p:sp>
      <p:pic>
        <p:nvPicPr>
          <p:cNvPr id="12" name="Picture 11" descr="Department-of-Commerce-Insignia-Logo.jpg"/>
          <p:cNvPicPr>
            <a:picLocks noChangeAspect="1"/>
          </p:cNvPicPr>
          <p:nvPr/>
        </p:nvPicPr>
        <p:blipFill>
          <a:blip r:embed="rId2" cstate="print"/>
          <a:srcRect l="3823" r="4431" b="4762"/>
          <a:stretch>
            <a:fillRect/>
          </a:stretch>
        </p:blipFill>
        <p:spPr>
          <a:xfrm>
            <a:off x="304800" y="228600"/>
            <a:ext cx="1828800" cy="1828800"/>
          </a:xfrm>
          <a:prstGeom prst="ellipse">
            <a:avLst/>
          </a:prstGeom>
        </p:spPr>
      </p:pic>
      <p:sp>
        <p:nvSpPr>
          <p:cNvPr id="10" name="Footer Placeholder 3"/>
          <p:cNvSpPr txBox="1">
            <a:spLocks/>
          </p:cNvSpPr>
          <p:nvPr/>
        </p:nvSpPr>
        <p:spPr>
          <a:xfrm>
            <a:off x="1981200" y="6400800"/>
            <a:ext cx="5799138" cy="304800"/>
          </a:xfrm>
          <a:prstGeom prst="rect">
            <a:avLst/>
          </a:prstGeom>
        </p:spPr>
        <p:txBody>
          <a:bodyPr anchor="ctr"/>
          <a:lstStyle/>
          <a:p>
            <a:pPr algn="ctr" fontAlgn="auto">
              <a:spcBef>
                <a:spcPts val="0"/>
              </a:spcBef>
              <a:spcAft>
                <a:spcPts val="0"/>
              </a:spcAft>
              <a:defRPr/>
            </a:pPr>
            <a:r>
              <a:rPr lang="en-US" sz="1400" b="1" dirty="0">
                <a:solidFill>
                  <a:schemeClr val="tx2"/>
                </a:solidFill>
                <a:latin typeface="+mn-lt"/>
                <a:cs typeface="+mn-cs"/>
              </a:rPr>
              <a:t>Security is Everyone's Responsibility </a:t>
            </a:r>
          </a:p>
        </p:txBody>
      </p:sp>
    </p:spTree>
  </p:cSld>
  <p:clrMapOvr>
    <a:masterClrMapping/>
  </p:clrMapOvr>
  <p:transition>
    <p:checke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5"/>
          <p:cNvSpPr txBox="1">
            <a:spLocks/>
          </p:cNvSpPr>
          <p:nvPr/>
        </p:nvSpPr>
        <p:spPr>
          <a:xfrm>
            <a:off x="8305800" y="6324600"/>
            <a:ext cx="609600" cy="304800"/>
          </a:xfrm>
          <a:prstGeom prst="rect">
            <a:avLst/>
          </a:prstGeom>
          <a:noFill/>
        </p:spPr>
        <p:txBody>
          <a:bodyPr/>
          <a:lstStyle/>
          <a:p>
            <a:pPr algn="ctr" fontAlgn="auto">
              <a:spcBef>
                <a:spcPts val="0"/>
              </a:spcBef>
              <a:spcAft>
                <a:spcPts val="0"/>
              </a:spcAft>
              <a:defRPr/>
            </a:pPr>
            <a:fld id="{CF62E845-E577-4925-BE58-DBA8F9B4503D}" type="slidenum">
              <a:rPr lang="en-US">
                <a:solidFill>
                  <a:schemeClr val="tx2"/>
                </a:solidFill>
                <a:latin typeface="+mn-lt"/>
                <a:cs typeface="+mn-cs"/>
              </a:rPr>
              <a:pPr algn="ctr" fontAlgn="auto">
                <a:spcBef>
                  <a:spcPts val="0"/>
                </a:spcBef>
                <a:spcAft>
                  <a:spcPts val="0"/>
                </a:spcAft>
                <a:defRPr/>
              </a:pPr>
              <a:t>11</a:t>
            </a:fld>
            <a:endParaRPr lang="en-US" dirty="0">
              <a:solidFill>
                <a:schemeClr val="tx2"/>
              </a:solidFill>
              <a:latin typeface="+mn-lt"/>
              <a:cs typeface="+mn-cs"/>
            </a:endParaRPr>
          </a:p>
        </p:txBody>
      </p:sp>
      <p:sp>
        <p:nvSpPr>
          <p:cNvPr id="13315" name="Rectangle 2"/>
          <p:cNvSpPr>
            <a:spLocks noGrp="1" noChangeArrowheads="1"/>
          </p:cNvSpPr>
          <p:nvPr>
            <p:ph type="title"/>
          </p:nvPr>
        </p:nvSpPr>
        <p:spPr>
          <a:xfrm>
            <a:off x="2133600" y="381000"/>
            <a:ext cx="6613525" cy="1524000"/>
          </a:xfrm>
        </p:spPr>
        <p:txBody>
          <a:bodyPr/>
          <a:lstStyle/>
          <a:p>
            <a:r>
              <a:rPr lang="en-US" altLang="en-US" sz="2400" smtClean="0"/>
              <a:t/>
            </a:r>
            <a:br>
              <a:rPr lang="en-US" altLang="en-US" sz="2400" smtClean="0"/>
            </a:br>
            <a:r>
              <a:rPr lang="en-US" altLang="en-US" sz="2400" smtClean="0"/>
              <a:t>Classified Information and Insider Threat: You Can Make The Difference </a:t>
            </a:r>
            <a:br>
              <a:rPr lang="en-US" altLang="en-US" sz="2400" smtClean="0"/>
            </a:br>
            <a:r>
              <a:rPr lang="en-US" altLang="en-US" sz="2400" smtClean="0"/>
              <a:t> </a:t>
            </a:r>
            <a:endParaRPr lang="en-US" altLang="en-US" sz="2400" b="1" smtClean="0">
              <a:solidFill>
                <a:srgbClr val="000000"/>
              </a:solidFill>
              <a:latin typeface="Times New Roman" pitchFamily="18" charset="0"/>
              <a:cs typeface="Times New Roman" pitchFamily="18" charset="0"/>
            </a:endParaRPr>
          </a:p>
        </p:txBody>
      </p:sp>
      <p:sp>
        <p:nvSpPr>
          <p:cNvPr id="13316" name="Rectangle 3"/>
          <p:cNvSpPr txBox="1">
            <a:spLocks noChangeArrowheads="1"/>
          </p:cNvSpPr>
          <p:nvPr/>
        </p:nvSpPr>
        <p:spPr bwMode="auto">
          <a:xfrm>
            <a:off x="739775" y="2057400"/>
            <a:ext cx="7699375"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Times New Roman" pitchFamily="18" charset="0"/>
              </a:defRPr>
            </a:lvl1pPr>
            <a:lvl2pPr marL="742950" indent="-285750" eaLnBrk="0" hangingPunct="0">
              <a:defRPr>
                <a:solidFill>
                  <a:schemeClr val="tx1"/>
                </a:solidFill>
                <a:latin typeface="Arial" charset="0"/>
                <a:cs typeface="Times New Roman" pitchFamily="18" charset="0"/>
              </a:defRPr>
            </a:lvl2pPr>
            <a:lvl3pPr marL="1143000" indent="-228600" eaLnBrk="0" hangingPunct="0">
              <a:defRPr>
                <a:solidFill>
                  <a:schemeClr val="tx1"/>
                </a:solidFill>
                <a:latin typeface="Arial" charset="0"/>
                <a:cs typeface="Times New Roman" pitchFamily="18" charset="0"/>
              </a:defRPr>
            </a:lvl3pPr>
            <a:lvl4pPr marL="1600200" indent="-228600" eaLnBrk="0" hangingPunct="0">
              <a:defRPr>
                <a:solidFill>
                  <a:schemeClr val="tx1"/>
                </a:solidFill>
                <a:latin typeface="Arial" charset="0"/>
                <a:cs typeface="Times New Roman" pitchFamily="18" charset="0"/>
              </a:defRPr>
            </a:lvl4pPr>
            <a:lvl5pPr marL="2057400" indent="-228600" eaLnBrk="0" hangingPunct="0">
              <a:defRPr>
                <a:solidFill>
                  <a:schemeClr val="tx1"/>
                </a:solidFill>
                <a:latin typeface="Arial" charset="0"/>
                <a:cs typeface="Times New Roman" pitchFamily="18" charset="0"/>
              </a:defRPr>
            </a:lvl5pPr>
            <a:lvl6pPr marL="2514600" indent="-228600" eaLnBrk="0" fontAlgn="base" hangingPunct="0">
              <a:spcBef>
                <a:spcPct val="0"/>
              </a:spcBef>
              <a:spcAft>
                <a:spcPct val="0"/>
              </a:spcAft>
              <a:defRPr>
                <a:solidFill>
                  <a:schemeClr val="tx1"/>
                </a:solidFill>
                <a:latin typeface="Arial" charset="0"/>
                <a:cs typeface="Times New Roman" pitchFamily="18" charset="0"/>
              </a:defRPr>
            </a:lvl6pPr>
            <a:lvl7pPr marL="2971800" indent="-228600" eaLnBrk="0" fontAlgn="base" hangingPunct="0">
              <a:spcBef>
                <a:spcPct val="0"/>
              </a:spcBef>
              <a:spcAft>
                <a:spcPct val="0"/>
              </a:spcAft>
              <a:defRPr>
                <a:solidFill>
                  <a:schemeClr val="tx1"/>
                </a:solidFill>
                <a:latin typeface="Arial" charset="0"/>
                <a:cs typeface="Times New Roman" pitchFamily="18" charset="0"/>
              </a:defRPr>
            </a:lvl7pPr>
            <a:lvl8pPr marL="3429000" indent="-228600" eaLnBrk="0" fontAlgn="base" hangingPunct="0">
              <a:spcBef>
                <a:spcPct val="0"/>
              </a:spcBef>
              <a:spcAft>
                <a:spcPct val="0"/>
              </a:spcAft>
              <a:defRPr>
                <a:solidFill>
                  <a:schemeClr val="tx1"/>
                </a:solidFill>
                <a:latin typeface="Arial" charset="0"/>
                <a:cs typeface="Times New Roman" pitchFamily="18" charset="0"/>
              </a:defRPr>
            </a:lvl8pPr>
            <a:lvl9pPr marL="3886200" indent="-228600" eaLnBrk="0" fontAlgn="base" hangingPunct="0">
              <a:spcBef>
                <a:spcPct val="0"/>
              </a:spcBef>
              <a:spcAft>
                <a:spcPct val="0"/>
              </a:spcAft>
              <a:defRPr>
                <a:solidFill>
                  <a:schemeClr val="tx1"/>
                </a:solidFill>
                <a:latin typeface="Arial" charset="0"/>
                <a:cs typeface="Times New Roman" pitchFamily="18" charset="0"/>
              </a:defRPr>
            </a:lvl9pPr>
          </a:lstStyle>
          <a:p>
            <a:pPr eaLnBrk="1" hangingPunct="1"/>
            <a:r>
              <a:rPr lang="en-US" altLang="en-US" sz="1400" b="1"/>
              <a:t>Awareness: </a:t>
            </a:r>
            <a:r>
              <a:rPr lang="en-US" altLang="en-US" sz="1400"/>
              <a:t>Regardless of whether or not you access classified or sensitive information, your awareness about possible insider threats may prevent enormous damage </a:t>
            </a:r>
          </a:p>
          <a:p>
            <a:pPr eaLnBrk="1" hangingPunct="1"/>
            <a:endParaRPr lang="en-US" altLang="en-US" sz="1400" b="1"/>
          </a:p>
          <a:p>
            <a:pPr eaLnBrk="1" hangingPunct="1"/>
            <a:r>
              <a:rPr lang="en-US" altLang="en-US" sz="1400" b="1"/>
              <a:t>Recruitment: </a:t>
            </a:r>
            <a:r>
              <a:rPr lang="en-US" altLang="en-US" sz="1400"/>
              <a:t>• Don’t assume a concern is unimportant – </a:t>
            </a:r>
            <a:r>
              <a:rPr lang="en-US" altLang="en-US" sz="1400" i="1"/>
              <a:t>immediate reporting can be the key to early detection </a:t>
            </a:r>
            <a:r>
              <a:rPr lang="en-US" altLang="en-US" sz="1400"/>
              <a:t>• All employees are required to promptly and directly report to their supervisor and OSY an suspected activities or conduct that could represent a potential insider threat • Reported information will be safeguarded in accordance with all applicable laws, whistleblower protections, and civil liberty/privacy policies </a:t>
            </a:r>
          </a:p>
          <a:p>
            <a:pPr eaLnBrk="1" hangingPunct="1"/>
            <a:endParaRPr lang="en-US" altLang="en-US" sz="1400" b="1"/>
          </a:p>
          <a:p>
            <a:pPr eaLnBrk="1" hangingPunct="1"/>
            <a:r>
              <a:rPr lang="en-US" altLang="en-US" sz="1400" b="1"/>
              <a:t>Other Obligations: </a:t>
            </a:r>
            <a:r>
              <a:rPr lang="en-US" altLang="en-US" sz="1400"/>
              <a:t>Remember your additional reporting obligations involving: foreign travel, foreign contacts, and foreign national visitors </a:t>
            </a:r>
          </a:p>
          <a:p>
            <a:pPr eaLnBrk="1" hangingPunct="1"/>
            <a:endParaRPr lang="en-US" altLang="en-US" sz="1400" b="1"/>
          </a:p>
          <a:p>
            <a:pPr algn="ctr" eaLnBrk="1" hangingPunct="1"/>
            <a:endParaRPr lang="en-US" altLang="en-US" sz="1400" b="1"/>
          </a:p>
          <a:p>
            <a:pPr algn="ctr" eaLnBrk="1" hangingPunct="1"/>
            <a:r>
              <a:rPr lang="en-US" altLang="en-US" sz="1600" b="1"/>
              <a:t>When In Doubt, Report It! </a:t>
            </a:r>
            <a:endParaRPr lang="en-US" altLang="en-US" sz="1600"/>
          </a:p>
        </p:txBody>
      </p:sp>
      <p:pic>
        <p:nvPicPr>
          <p:cNvPr id="12" name="Picture 11" descr="Department-of-Commerce-Insignia-Logo.jpg"/>
          <p:cNvPicPr>
            <a:picLocks noChangeAspect="1"/>
          </p:cNvPicPr>
          <p:nvPr/>
        </p:nvPicPr>
        <p:blipFill>
          <a:blip r:embed="rId2" cstate="print"/>
          <a:srcRect l="3823" r="4431" b="4762"/>
          <a:stretch>
            <a:fillRect/>
          </a:stretch>
        </p:blipFill>
        <p:spPr>
          <a:xfrm>
            <a:off x="304800" y="228600"/>
            <a:ext cx="1828800" cy="1828800"/>
          </a:xfrm>
          <a:prstGeom prst="ellipse">
            <a:avLst/>
          </a:prstGeom>
        </p:spPr>
      </p:pic>
      <p:sp>
        <p:nvSpPr>
          <p:cNvPr id="10" name="Footer Placeholder 3"/>
          <p:cNvSpPr txBox="1">
            <a:spLocks/>
          </p:cNvSpPr>
          <p:nvPr/>
        </p:nvSpPr>
        <p:spPr>
          <a:xfrm>
            <a:off x="1981200" y="6400800"/>
            <a:ext cx="5799138" cy="304800"/>
          </a:xfrm>
          <a:prstGeom prst="rect">
            <a:avLst/>
          </a:prstGeom>
        </p:spPr>
        <p:txBody>
          <a:bodyPr anchor="ctr"/>
          <a:lstStyle/>
          <a:p>
            <a:pPr algn="ctr" fontAlgn="auto">
              <a:spcBef>
                <a:spcPts val="0"/>
              </a:spcBef>
              <a:spcAft>
                <a:spcPts val="0"/>
              </a:spcAft>
              <a:defRPr/>
            </a:pPr>
            <a:r>
              <a:rPr lang="en-US" sz="1400" b="1" dirty="0">
                <a:solidFill>
                  <a:schemeClr val="tx2"/>
                </a:solidFill>
                <a:latin typeface="+mn-lt"/>
                <a:cs typeface="+mn-cs"/>
              </a:rPr>
              <a:t>Security is Everyone's Responsibility </a:t>
            </a:r>
          </a:p>
        </p:txBody>
      </p:sp>
    </p:spTree>
  </p:cSld>
  <p:clrMapOvr>
    <a:masterClrMapping/>
  </p:clrMapOvr>
  <p:transition>
    <p:checke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5"/>
          <p:cNvSpPr txBox="1">
            <a:spLocks/>
          </p:cNvSpPr>
          <p:nvPr/>
        </p:nvSpPr>
        <p:spPr>
          <a:xfrm>
            <a:off x="8305800" y="6324600"/>
            <a:ext cx="609600" cy="304800"/>
          </a:xfrm>
          <a:prstGeom prst="rect">
            <a:avLst/>
          </a:prstGeom>
          <a:noFill/>
        </p:spPr>
        <p:txBody>
          <a:bodyPr/>
          <a:lstStyle/>
          <a:p>
            <a:pPr algn="ctr" fontAlgn="auto">
              <a:spcBef>
                <a:spcPts val="0"/>
              </a:spcBef>
              <a:spcAft>
                <a:spcPts val="0"/>
              </a:spcAft>
              <a:defRPr/>
            </a:pPr>
            <a:fld id="{500F002E-823E-4306-8BE1-9F119A4C6F94}" type="slidenum">
              <a:rPr lang="en-US">
                <a:solidFill>
                  <a:schemeClr val="tx2"/>
                </a:solidFill>
                <a:latin typeface="+mn-lt"/>
                <a:cs typeface="+mn-cs"/>
              </a:rPr>
              <a:pPr algn="ctr" fontAlgn="auto">
                <a:spcBef>
                  <a:spcPts val="0"/>
                </a:spcBef>
                <a:spcAft>
                  <a:spcPts val="0"/>
                </a:spcAft>
                <a:defRPr/>
              </a:pPr>
              <a:t>12</a:t>
            </a:fld>
            <a:endParaRPr lang="en-US" dirty="0">
              <a:solidFill>
                <a:schemeClr val="tx2"/>
              </a:solidFill>
              <a:latin typeface="+mn-lt"/>
              <a:cs typeface="+mn-cs"/>
            </a:endParaRPr>
          </a:p>
        </p:txBody>
      </p:sp>
      <p:sp>
        <p:nvSpPr>
          <p:cNvPr id="10" name="Rectangle 3"/>
          <p:cNvSpPr txBox="1">
            <a:spLocks noChangeArrowheads="1"/>
          </p:cNvSpPr>
          <p:nvPr/>
        </p:nvSpPr>
        <p:spPr bwMode="auto">
          <a:xfrm>
            <a:off x="722313" y="2133600"/>
            <a:ext cx="7699375" cy="4267200"/>
          </a:xfrm>
          <a:prstGeom prst="rect">
            <a:avLst/>
          </a:prstGeom>
          <a:noFill/>
          <a:ln w="9525">
            <a:noFill/>
            <a:miter lim="800000"/>
            <a:headEnd/>
            <a:tailEnd/>
          </a:ln>
        </p:spPr>
        <p:txBody>
          <a:bodyPr/>
          <a:lstStyle/>
          <a:p>
            <a:pPr marL="342900" indent="-342900" algn="ctr" eaLnBrk="0" hangingPunct="0">
              <a:spcBef>
                <a:spcPct val="20000"/>
              </a:spcBef>
              <a:defRPr/>
            </a:pPr>
            <a:r>
              <a:rPr lang="en-US" sz="2400" b="1" u="sng" kern="0" dirty="0">
                <a:solidFill>
                  <a:srgbClr val="000000"/>
                </a:solidFill>
                <a:latin typeface="Times New Roman"/>
              </a:rPr>
              <a:t>WHEN IN DOUBT….REPORT IT!!!</a:t>
            </a:r>
          </a:p>
          <a:p>
            <a:pPr marL="342900" indent="-342900" eaLnBrk="0" hangingPunct="0">
              <a:spcBef>
                <a:spcPct val="20000"/>
              </a:spcBef>
              <a:buFontTx/>
              <a:buChar char="•"/>
              <a:defRPr/>
            </a:pPr>
            <a:endParaRPr lang="en-US" sz="2000" kern="0" dirty="0">
              <a:solidFill>
                <a:srgbClr val="000000"/>
              </a:solidFill>
              <a:latin typeface="Times New Roman"/>
            </a:endParaRPr>
          </a:p>
          <a:p>
            <a:pPr marL="342900" indent="-342900" eaLnBrk="0" hangingPunct="0">
              <a:spcBef>
                <a:spcPct val="20000"/>
              </a:spcBef>
              <a:buFontTx/>
              <a:buChar char="•"/>
              <a:defRPr/>
            </a:pPr>
            <a:r>
              <a:rPr lang="en-US" sz="2000" kern="0" dirty="0">
                <a:solidFill>
                  <a:srgbClr val="000000"/>
                </a:solidFill>
                <a:latin typeface="Times New Roman"/>
              </a:rPr>
              <a:t>If you believe that someone may be contemplating espionage or other criminal activity, or has taken steps to initiate it, you are obligated to immediately report this information to the Office of Security Headquarters through your servicing security office.</a:t>
            </a:r>
          </a:p>
          <a:p>
            <a:pPr eaLnBrk="0" hangingPunct="0">
              <a:spcBef>
                <a:spcPct val="20000"/>
              </a:spcBef>
              <a:defRPr/>
            </a:pPr>
            <a:endParaRPr lang="en-US" sz="2000" kern="0" dirty="0">
              <a:solidFill>
                <a:srgbClr val="000000"/>
              </a:solidFill>
              <a:latin typeface="Times New Roman"/>
            </a:endParaRPr>
          </a:p>
        </p:txBody>
      </p:sp>
      <p:pic>
        <p:nvPicPr>
          <p:cNvPr id="12" name="Picture 11" descr="Department-of-Commerce-Insignia-Logo.jpg"/>
          <p:cNvPicPr>
            <a:picLocks noChangeAspect="1"/>
          </p:cNvPicPr>
          <p:nvPr/>
        </p:nvPicPr>
        <p:blipFill>
          <a:blip r:embed="rId2" cstate="print"/>
          <a:srcRect l="3823" r="4431" b="4762"/>
          <a:stretch>
            <a:fillRect/>
          </a:stretch>
        </p:blipFill>
        <p:spPr>
          <a:xfrm>
            <a:off x="304800" y="228600"/>
            <a:ext cx="1828800" cy="1828800"/>
          </a:xfrm>
          <a:prstGeom prst="ellipse">
            <a:avLst/>
          </a:prstGeom>
        </p:spPr>
      </p:pic>
      <p:sp>
        <p:nvSpPr>
          <p:cNvPr id="7" name="Footer Placeholder 3"/>
          <p:cNvSpPr txBox="1">
            <a:spLocks/>
          </p:cNvSpPr>
          <p:nvPr/>
        </p:nvSpPr>
        <p:spPr>
          <a:xfrm>
            <a:off x="1981200" y="6400800"/>
            <a:ext cx="5799138" cy="304800"/>
          </a:xfrm>
          <a:prstGeom prst="rect">
            <a:avLst/>
          </a:prstGeom>
        </p:spPr>
        <p:txBody>
          <a:bodyPr anchor="ctr"/>
          <a:lstStyle/>
          <a:p>
            <a:pPr algn="ctr" fontAlgn="auto">
              <a:spcBef>
                <a:spcPts val="0"/>
              </a:spcBef>
              <a:spcAft>
                <a:spcPts val="0"/>
              </a:spcAft>
              <a:defRPr/>
            </a:pPr>
            <a:r>
              <a:rPr lang="en-US" sz="1400" b="1" dirty="0">
                <a:solidFill>
                  <a:schemeClr val="tx2"/>
                </a:solidFill>
                <a:latin typeface="+mn-lt"/>
                <a:cs typeface="+mn-cs"/>
              </a:rPr>
              <a:t>Security is Everyone's Responsibility </a:t>
            </a:r>
          </a:p>
        </p:txBody>
      </p:sp>
    </p:spTree>
  </p:cSld>
  <p:clrMapOvr>
    <a:masterClrMapping/>
  </p:clrMapOvr>
  <p:transition>
    <p:checke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5"/>
          <p:cNvSpPr txBox="1">
            <a:spLocks/>
          </p:cNvSpPr>
          <p:nvPr/>
        </p:nvSpPr>
        <p:spPr>
          <a:xfrm>
            <a:off x="8458200" y="6172200"/>
            <a:ext cx="457200" cy="457200"/>
          </a:xfrm>
          <a:prstGeom prst="rect">
            <a:avLst/>
          </a:prstGeom>
          <a:noFill/>
        </p:spPr>
        <p:txBody>
          <a:bodyPr/>
          <a:lstStyle/>
          <a:p>
            <a:pPr fontAlgn="auto">
              <a:spcBef>
                <a:spcPts val="0"/>
              </a:spcBef>
              <a:spcAft>
                <a:spcPts val="0"/>
              </a:spcAft>
              <a:defRPr/>
            </a:pPr>
            <a:fld id="{EA266ED8-7E06-454A-AC78-F06CCEE9D4C1}" type="slidenum">
              <a:rPr lang="en-US">
                <a:solidFill>
                  <a:schemeClr val="tx2"/>
                </a:solidFill>
                <a:latin typeface="+mn-lt"/>
                <a:cs typeface="+mn-cs"/>
              </a:rPr>
              <a:pPr fontAlgn="auto">
                <a:spcBef>
                  <a:spcPts val="0"/>
                </a:spcBef>
                <a:spcAft>
                  <a:spcPts val="0"/>
                </a:spcAft>
                <a:defRPr/>
              </a:pPr>
              <a:t>13</a:t>
            </a:fld>
            <a:endParaRPr lang="en-US" dirty="0">
              <a:solidFill>
                <a:schemeClr val="tx2"/>
              </a:solidFill>
              <a:latin typeface="+mn-lt"/>
              <a:cs typeface="+mn-cs"/>
            </a:endParaRPr>
          </a:p>
        </p:txBody>
      </p:sp>
      <p:sp>
        <p:nvSpPr>
          <p:cNvPr id="10" name="Rectangle 3"/>
          <p:cNvSpPr txBox="1">
            <a:spLocks noChangeArrowheads="1"/>
          </p:cNvSpPr>
          <p:nvPr/>
        </p:nvSpPr>
        <p:spPr bwMode="auto">
          <a:xfrm>
            <a:off x="722313" y="2743200"/>
            <a:ext cx="7699375" cy="2819400"/>
          </a:xfrm>
          <a:prstGeom prst="rect">
            <a:avLst/>
          </a:prstGeom>
          <a:noFill/>
          <a:ln w="9525">
            <a:noFill/>
            <a:miter lim="800000"/>
            <a:headEnd/>
            <a:tailEnd/>
          </a:ln>
        </p:spPr>
        <p:txBody>
          <a:bodyPr/>
          <a:lstStyle/>
          <a:p>
            <a:pPr marL="342900" indent="-342900">
              <a:spcBef>
                <a:spcPct val="20000"/>
              </a:spcBef>
              <a:buFontTx/>
              <a:buChar char="•"/>
              <a:defRPr/>
            </a:pPr>
            <a:r>
              <a:rPr lang="en-US" sz="2000" kern="0" dirty="0">
                <a:solidFill>
                  <a:srgbClr val="000000"/>
                </a:solidFill>
                <a:latin typeface="Times New Roman"/>
                <a:cs typeface="+mn-cs"/>
              </a:rPr>
              <a:t>If your reporting helps stop a case of espionage you may be eligible for a reward of up to…</a:t>
            </a:r>
          </a:p>
          <a:p>
            <a:pPr marL="342900" indent="-342900">
              <a:spcBef>
                <a:spcPct val="20000"/>
              </a:spcBef>
              <a:defRPr/>
            </a:pPr>
            <a:endParaRPr lang="en-US" sz="2000" kern="0" dirty="0">
              <a:solidFill>
                <a:srgbClr val="000000"/>
              </a:solidFill>
              <a:latin typeface="Times New Roman"/>
            </a:endParaRPr>
          </a:p>
          <a:p>
            <a:pPr marL="342900" indent="-342900" algn="ctr">
              <a:spcBef>
                <a:spcPct val="20000"/>
              </a:spcBef>
              <a:defRPr/>
            </a:pPr>
            <a:r>
              <a:rPr lang="en-US" sz="9600" b="1" u="sng" kern="0" dirty="0">
                <a:solidFill>
                  <a:srgbClr val="FF0000"/>
                </a:solidFill>
                <a:effectLst>
                  <a:outerShdw blurRad="38100" dist="38100" dir="2700000" algn="tl">
                    <a:srgbClr val="000000">
                      <a:alpha val="43137"/>
                    </a:srgbClr>
                  </a:outerShdw>
                </a:effectLst>
                <a:latin typeface="Times New Roman"/>
              </a:rPr>
              <a:t>$500,000</a:t>
            </a:r>
            <a:endParaRPr lang="en-US" sz="9600" b="1" u="sng" kern="0" dirty="0">
              <a:solidFill>
                <a:srgbClr val="FF0000"/>
              </a:solidFill>
              <a:effectLst>
                <a:outerShdw blurRad="38100" dist="38100" dir="2700000" algn="tl">
                  <a:srgbClr val="000000">
                    <a:alpha val="43137"/>
                  </a:srgbClr>
                </a:outerShdw>
              </a:effectLst>
              <a:latin typeface="Times New Roman"/>
              <a:cs typeface="+mn-cs"/>
            </a:endParaRPr>
          </a:p>
        </p:txBody>
      </p:sp>
      <p:pic>
        <p:nvPicPr>
          <p:cNvPr id="11" name="Picture 10" descr="Department-of-Commerce-Insignia-Logo.jpg"/>
          <p:cNvPicPr>
            <a:picLocks noChangeAspect="1"/>
          </p:cNvPicPr>
          <p:nvPr/>
        </p:nvPicPr>
        <p:blipFill>
          <a:blip r:embed="rId2" cstate="print"/>
          <a:srcRect l="3823" r="4431" b="4762"/>
          <a:stretch>
            <a:fillRect/>
          </a:stretch>
        </p:blipFill>
        <p:spPr>
          <a:xfrm>
            <a:off x="304800" y="228600"/>
            <a:ext cx="1828800" cy="1828800"/>
          </a:xfrm>
          <a:prstGeom prst="ellipse">
            <a:avLst/>
          </a:prstGeom>
        </p:spPr>
      </p:pic>
      <p:sp>
        <p:nvSpPr>
          <p:cNvPr id="7" name="Footer Placeholder 3"/>
          <p:cNvSpPr txBox="1">
            <a:spLocks/>
          </p:cNvSpPr>
          <p:nvPr/>
        </p:nvSpPr>
        <p:spPr>
          <a:xfrm>
            <a:off x="1981200" y="6400800"/>
            <a:ext cx="5799138" cy="304800"/>
          </a:xfrm>
          <a:prstGeom prst="rect">
            <a:avLst/>
          </a:prstGeom>
        </p:spPr>
        <p:txBody>
          <a:bodyPr anchor="ctr"/>
          <a:lstStyle/>
          <a:p>
            <a:pPr algn="ctr" fontAlgn="auto">
              <a:spcBef>
                <a:spcPts val="0"/>
              </a:spcBef>
              <a:spcAft>
                <a:spcPts val="0"/>
              </a:spcAft>
              <a:defRPr/>
            </a:pPr>
            <a:r>
              <a:rPr lang="en-US" sz="1400" b="1" dirty="0">
                <a:solidFill>
                  <a:schemeClr val="tx2"/>
                </a:solidFill>
                <a:latin typeface="+mn-lt"/>
                <a:cs typeface="+mn-cs"/>
              </a:rPr>
              <a:t>Security is Everyone's Responsibility </a:t>
            </a:r>
          </a:p>
        </p:txBody>
      </p:sp>
    </p:spTree>
  </p:cSld>
  <p:clrMapOvr>
    <a:masterClrMapping/>
  </p:clrMapOvr>
  <p:transition>
    <p:checke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txBox="1">
            <a:spLocks/>
          </p:cNvSpPr>
          <p:nvPr/>
        </p:nvSpPr>
        <p:spPr>
          <a:xfrm>
            <a:off x="8458200" y="6172200"/>
            <a:ext cx="457200" cy="457200"/>
          </a:xfrm>
          <a:prstGeom prst="rect">
            <a:avLst/>
          </a:prstGeom>
          <a:noFill/>
        </p:spPr>
        <p:txBody>
          <a:bodyPr/>
          <a:lstStyle/>
          <a:p>
            <a:pPr fontAlgn="auto">
              <a:spcBef>
                <a:spcPts val="0"/>
              </a:spcBef>
              <a:spcAft>
                <a:spcPts val="0"/>
              </a:spcAft>
              <a:defRPr/>
            </a:pPr>
            <a:fld id="{9FE3A5BA-6A28-4938-AC8C-874D70DA5383}" type="slidenum">
              <a:rPr lang="en-US">
                <a:solidFill>
                  <a:schemeClr val="tx2"/>
                </a:solidFill>
                <a:latin typeface="+mn-lt"/>
                <a:cs typeface="+mn-cs"/>
              </a:rPr>
              <a:pPr fontAlgn="auto">
                <a:spcBef>
                  <a:spcPts val="0"/>
                </a:spcBef>
                <a:spcAft>
                  <a:spcPts val="0"/>
                </a:spcAft>
                <a:defRPr/>
              </a:pPr>
              <a:t>14</a:t>
            </a:fld>
            <a:endParaRPr lang="en-US" dirty="0">
              <a:solidFill>
                <a:schemeClr val="tx2"/>
              </a:solidFill>
              <a:latin typeface="+mn-lt"/>
              <a:cs typeface="+mn-cs"/>
            </a:endParaRPr>
          </a:p>
        </p:txBody>
      </p:sp>
      <p:sp>
        <p:nvSpPr>
          <p:cNvPr id="16387" name="Rectangle 2"/>
          <p:cNvSpPr>
            <a:spLocks noGrp="1" noChangeArrowheads="1"/>
          </p:cNvSpPr>
          <p:nvPr>
            <p:ph type="title"/>
          </p:nvPr>
        </p:nvSpPr>
        <p:spPr>
          <a:xfrm>
            <a:off x="1981200" y="914400"/>
            <a:ext cx="5181600" cy="685800"/>
          </a:xfrm>
        </p:spPr>
        <p:txBody>
          <a:bodyPr/>
          <a:lstStyle/>
          <a:p>
            <a:pPr eaLnBrk="1" hangingPunct="1"/>
            <a:r>
              <a:rPr lang="en-US" altLang="en-US" sz="2400" b="1" smtClean="0">
                <a:solidFill>
                  <a:srgbClr val="000000"/>
                </a:solidFill>
                <a:latin typeface="Times New Roman" pitchFamily="18" charset="0"/>
                <a:cs typeface="Times New Roman" pitchFamily="18" charset="0"/>
              </a:rPr>
              <a:t>Espionage Indicators Briefing</a:t>
            </a:r>
          </a:p>
        </p:txBody>
      </p:sp>
      <p:sp>
        <p:nvSpPr>
          <p:cNvPr id="11" name="Rectangle 3"/>
          <p:cNvSpPr txBox="1">
            <a:spLocks noChangeArrowheads="1"/>
          </p:cNvSpPr>
          <p:nvPr/>
        </p:nvSpPr>
        <p:spPr bwMode="auto">
          <a:xfrm>
            <a:off x="722313" y="2514600"/>
            <a:ext cx="7699375" cy="3200400"/>
          </a:xfrm>
          <a:prstGeom prst="rect">
            <a:avLst/>
          </a:prstGeom>
          <a:noFill/>
          <a:ln w="9525">
            <a:noFill/>
            <a:miter lim="800000"/>
            <a:headEnd/>
            <a:tailEnd/>
          </a:ln>
        </p:spPr>
        <p:txBody>
          <a:bodyPr/>
          <a:lstStyle/>
          <a:p>
            <a:pPr marL="342900" indent="-342900" algn="ctr" eaLnBrk="0" hangingPunct="0">
              <a:spcBef>
                <a:spcPct val="20000"/>
              </a:spcBef>
              <a:defRPr/>
            </a:pPr>
            <a:r>
              <a:rPr lang="en-US" sz="2000" kern="0" dirty="0">
                <a:solidFill>
                  <a:srgbClr val="000000"/>
                </a:solidFill>
                <a:latin typeface="Times New Roman"/>
              </a:rPr>
              <a:t>The following slide has the Espionage Indicators Briefing Acknowledgement Statement</a:t>
            </a:r>
            <a:br>
              <a:rPr lang="en-US" sz="2000" kern="0" dirty="0">
                <a:solidFill>
                  <a:srgbClr val="000000"/>
                </a:solidFill>
                <a:latin typeface="Times New Roman"/>
              </a:rPr>
            </a:br>
            <a:endParaRPr lang="en-US" sz="2000" kern="0" dirty="0">
              <a:solidFill>
                <a:srgbClr val="000000"/>
              </a:solidFill>
              <a:latin typeface="Times New Roman"/>
            </a:endParaRPr>
          </a:p>
          <a:p>
            <a:pPr marL="342900" indent="-342900" algn="ctr" eaLnBrk="0" hangingPunct="0">
              <a:spcBef>
                <a:spcPct val="20000"/>
              </a:spcBef>
              <a:defRPr/>
            </a:pPr>
            <a:r>
              <a:rPr lang="en-US" sz="2000" kern="0" dirty="0">
                <a:solidFill>
                  <a:srgbClr val="000000"/>
                </a:solidFill>
                <a:latin typeface="Times New Roman"/>
              </a:rPr>
              <a:t>Please print the Acknowledgement Statement and fax to our office.</a:t>
            </a:r>
            <a:br>
              <a:rPr lang="en-US" sz="2000" kern="0" dirty="0">
                <a:solidFill>
                  <a:srgbClr val="000000"/>
                </a:solidFill>
                <a:latin typeface="Times New Roman"/>
              </a:rPr>
            </a:br>
            <a:endParaRPr lang="en-US" sz="2000" kern="0" dirty="0">
              <a:solidFill>
                <a:srgbClr val="000000"/>
              </a:solidFill>
              <a:latin typeface="Times New Roman"/>
            </a:endParaRPr>
          </a:p>
          <a:p>
            <a:pPr marL="342900" indent="-342900" algn="ctr" eaLnBrk="0" hangingPunct="0">
              <a:spcBef>
                <a:spcPct val="20000"/>
              </a:spcBef>
              <a:defRPr/>
            </a:pPr>
            <a:r>
              <a:rPr lang="en-US" sz="2000" kern="0" dirty="0">
                <a:solidFill>
                  <a:srgbClr val="000000"/>
                </a:solidFill>
                <a:latin typeface="Times New Roman"/>
              </a:rPr>
              <a:t>U.S. DOC Western Region Security Office </a:t>
            </a:r>
          </a:p>
          <a:p>
            <a:pPr marL="342900" indent="-342900" algn="ctr" eaLnBrk="0" hangingPunct="0">
              <a:spcBef>
                <a:spcPct val="20000"/>
              </a:spcBef>
              <a:defRPr/>
            </a:pPr>
            <a:r>
              <a:rPr lang="en-US" sz="2000" kern="0" dirty="0">
                <a:solidFill>
                  <a:srgbClr val="000000"/>
                </a:solidFill>
                <a:latin typeface="Times New Roman"/>
              </a:rPr>
              <a:t>Fax: (206) 526-4543</a:t>
            </a:r>
          </a:p>
        </p:txBody>
      </p:sp>
      <p:pic>
        <p:nvPicPr>
          <p:cNvPr id="12" name="Picture 11" descr="Department-of-Commerce-Insignia-Logo.jpg"/>
          <p:cNvPicPr>
            <a:picLocks noChangeAspect="1"/>
          </p:cNvPicPr>
          <p:nvPr/>
        </p:nvPicPr>
        <p:blipFill>
          <a:blip r:embed="rId2" cstate="print"/>
          <a:srcRect l="3823" r="4431" b="4762"/>
          <a:stretch>
            <a:fillRect/>
          </a:stretch>
        </p:blipFill>
        <p:spPr>
          <a:xfrm>
            <a:off x="304800" y="228600"/>
            <a:ext cx="1828800" cy="1828800"/>
          </a:xfrm>
          <a:prstGeom prst="ellipse">
            <a:avLst/>
          </a:prstGeom>
        </p:spPr>
      </p:pic>
      <p:sp>
        <p:nvSpPr>
          <p:cNvPr id="10" name="Footer Placeholder 3"/>
          <p:cNvSpPr txBox="1">
            <a:spLocks/>
          </p:cNvSpPr>
          <p:nvPr/>
        </p:nvSpPr>
        <p:spPr>
          <a:xfrm>
            <a:off x="1981200" y="6400800"/>
            <a:ext cx="5799138" cy="304800"/>
          </a:xfrm>
          <a:prstGeom prst="rect">
            <a:avLst/>
          </a:prstGeom>
        </p:spPr>
        <p:txBody>
          <a:bodyPr anchor="ctr"/>
          <a:lstStyle/>
          <a:p>
            <a:pPr algn="ctr" fontAlgn="auto">
              <a:spcBef>
                <a:spcPts val="0"/>
              </a:spcBef>
              <a:spcAft>
                <a:spcPts val="0"/>
              </a:spcAft>
              <a:defRPr/>
            </a:pPr>
            <a:r>
              <a:rPr lang="en-US" sz="1400" b="1" dirty="0">
                <a:solidFill>
                  <a:schemeClr val="tx2"/>
                </a:solidFill>
                <a:latin typeface="+mn-lt"/>
                <a:cs typeface="+mn-cs"/>
              </a:rPr>
              <a:t>Security is Everyone's Responsibility </a:t>
            </a:r>
          </a:p>
        </p:txBody>
      </p:sp>
    </p:spTree>
  </p:cSld>
  <p:clrMapOvr>
    <a:masterClrMapping/>
  </p:clrMapOvr>
  <p:transition>
    <p:checke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txBox="1">
            <a:spLocks/>
          </p:cNvSpPr>
          <p:nvPr/>
        </p:nvSpPr>
        <p:spPr>
          <a:xfrm>
            <a:off x="8458200" y="6172200"/>
            <a:ext cx="457200" cy="457200"/>
          </a:xfrm>
          <a:prstGeom prst="rect">
            <a:avLst/>
          </a:prstGeom>
          <a:noFill/>
        </p:spPr>
        <p:txBody>
          <a:bodyPr/>
          <a:lstStyle/>
          <a:p>
            <a:pPr fontAlgn="auto">
              <a:spcBef>
                <a:spcPts val="0"/>
              </a:spcBef>
              <a:spcAft>
                <a:spcPts val="0"/>
              </a:spcAft>
              <a:defRPr/>
            </a:pPr>
            <a:fld id="{E6D638D4-828A-49E2-A3BB-0A8E43A511A4}" type="slidenum">
              <a:rPr lang="en-US">
                <a:solidFill>
                  <a:schemeClr val="tx2"/>
                </a:solidFill>
                <a:latin typeface="+mn-lt"/>
                <a:cs typeface="+mn-cs"/>
              </a:rPr>
              <a:pPr fontAlgn="auto">
                <a:spcBef>
                  <a:spcPts val="0"/>
                </a:spcBef>
                <a:spcAft>
                  <a:spcPts val="0"/>
                </a:spcAft>
                <a:defRPr/>
              </a:pPr>
              <a:t>15</a:t>
            </a:fld>
            <a:endParaRPr lang="en-US" dirty="0">
              <a:solidFill>
                <a:schemeClr val="tx2"/>
              </a:solidFill>
              <a:latin typeface="+mn-lt"/>
              <a:cs typeface="+mn-cs"/>
            </a:endParaRPr>
          </a:p>
        </p:txBody>
      </p:sp>
      <p:graphicFrame>
        <p:nvGraphicFramePr>
          <p:cNvPr id="17411" name="Object 2"/>
          <p:cNvGraphicFramePr>
            <a:graphicFrameLocks noChangeAspect="1"/>
          </p:cNvGraphicFramePr>
          <p:nvPr/>
        </p:nvGraphicFramePr>
        <p:xfrm>
          <a:off x="2762250" y="1752600"/>
          <a:ext cx="3619500" cy="4846638"/>
        </p:xfrm>
        <a:graphic>
          <a:graphicData uri="http://schemas.openxmlformats.org/presentationml/2006/ole">
            <mc:AlternateContent xmlns:mc="http://schemas.openxmlformats.org/markup-compatibility/2006">
              <mc:Choice xmlns:v="urn:schemas-microsoft-com:vml" Requires="v">
                <p:oleObj spid="_x0000_s17415" name="Acrobat Document" r:id="rId3" imgW="5829300" imgH="7543800" progId="AcroExch.Document.7">
                  <p:embed/>
                </p:oleObj>
              </mc:Choice>
              <mc:Fallback>
                <p:oleObj name="Acrobat Document" r:id="rId3" imgW="5829300" imgH="7543800" progId="AcroExch.Document.7">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62250" y="1752600"/>
                        <a:ext cx="3619500" cy="4846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5" name="Picture 4" descr="Department-of-Commerce-Insignia-Logo.jpg"/>
          <p:cNvPicPr>
            <a:picLocks noChangeAspect="1"/>
          </p:cNvPicPr>
          <p:nvPr/>
        </p:nvPicPr>
        <p:blipFill>
          <a:blip r:embed="rId5" cstate="print"/>
          <a:srcRect l="3823" r="4431" b="4762"/>
          <a:stretch>
            <a:fillRect/>
          </a:stretch>
        </p:blipFill>
        <p:spPr>
          <a:xfrm>
            <a:off x="304800" y="228600"/>
            <a:ext cx="1828800" cy="1828800"/>
          </a:xfrm>
          <a:prstGeom prst="ellipse">
            <a:avLst/>
          </a:prstGeom>
        </p:spPr>
      </p:pic>
      <p:sp>
        <p:nvSpPr>
          <p:cNvPr id="17413" name="TextBox 5"/>
          <p:cNvSpPr txBox="1">
            <a:spLocks noChangeArrowheads="1"/>
          </p:cNvSpPr>
          <p:nvPr/>
        </p:nvSpPr>
        <p:spPr bwMode="auto">
          <a:xfrm>
            <a:off x="2438400" y="1295400"/>
            <a:ext cx="525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spcBef>
                <a:spcPct val="20000"/>
              </a:spcBef>
              <a:buClr>
                <a:srgbClr val="5F5F5F"/>
              </a:buClr>
              <a:buFont typeface="Wingdings" pitchFamily="2" charset="2"/>
              <a:buChar char="§"/>
              <a:defRPr>
                <a:solidFill>
                  <a:schemeClr val="tx2"/>
                </a:solidFill>
                <a:latin typeface="Times New Roman" pitchFamily="18" charset="0"/>
              </a:defRPr>
            </a:lvl1pPr>
            <a:lvl2pPr marL="742950" indent="-285750" algn="ctr" eaLnBrk="0" hangingPunct="0">
              <a:spcBef>
                <a:spcPct val="20000"/>
              </a:spcBef>
              <a:buClr>
                <a:srgbClr val="5F5F5F"/>
              </a:buClr>
              <a:buFont typeface="Wingdings" pitchFamily="2" charset="2"/>
              <a:buChar char="§"/>
              <a:defRPr sz="1700">
                <a:solidFill>
                  <a:schemeClr val="tx2"/>
                </a:solidFill>
                <a:latin typeface="Times New Roman" pitchFamily="18" charset="0"/>
              </a:defRPr>
            </a:lvl2pPr>
            <a:lvl3pPr marL="1143000" indent="-228600" algn="ctr" eaLnBrk="0" hangingPunct="0">
              <a:spcBef>
                <a:spcPct val="20000"/>
              </a:spcBef>
              <a:buClr>
                <a:srgbClr val="5F5F5F"/>
              </a:buClr>
              <a:buFont typeface="Wingdings" pitchFamily="2" charset="2"/>
              <a:buChar char="§"/>
              <a:defRPr sz="1600">
                <a:solidFill>
                  <a:schemeClr val="tx2"/>
                </a:solidFill>
                <a:latin typeface="Times New Roman" pitchFamily="18" charset="0"/>
              </a:defRPr>
            </a:lvl3pPr>
            <a:lvl4pPr marL="1600200" indent="-228600" algn="ctr" eaLnBrk="0" hangingPunct="0">
              <a:spcBef>
                <a:spcPct val="20000"/>
              </a:spcBef>
              <a:buClr>
                <a:srgbClr val="5F5F5F"/>
              </a:buClr>
              <a:buFont typeface="Wingdings" pitchFamily="2" charset="2"/>
              <a:buChar char="§"/>
              <a:defRPr sz="1500">
                <a:solidFill>
                  <a:schemeClr val="tx2"/>
                </a:solidFill>
                <a:latin typeface="Times New Roman" pitchFamily="18" charset="0"/>
              </a:defRPr>
            </a:lvl4pPr>
            <a:lvl5pPr marL="2057400" indent="-228600" algn="ctr" eaLnBrk="0" hangingPunct="0">
              <a:spcBef>
                <a:spcPct val="20000"/>
              </a:spcBef>
              <a:buClr>
                <a:srgbClr val="5F5F5F"/>
              </a:buClr>
              <a:buFont typeface="Wingdings" pitchFamily="2" charset="2"/>
              <a:buChar char="§"/>
              <a:defRPr sz="1400">
                <a:solidFill>
                  <a:schemeClr val="tx2"/>
                </a:solidFill>
                <a:latin typeface="Times New Roman" pitchFamily="18" charset="0"/>
              </a:defRPr>
            </a:lvl5pPr>
            <a:lvl6pPr marL="2514600" indent="-228600" algn="ctr" eaLnBrk="0" fontAlgn="base" hangingPunct="0">
              <a:spcBef>
                <a:spcPct val="20000"/>
              </a:spcBef>
              <a:spcAft>
                <a:spcPct val="0"/>
              </a:spcAft>
              <a:buClr>
                <a:srgbClr val="5F5F5F"/>
              </a:buClr>
              <a:buFont typeface="Wingdings" pitchFamily="2" charset="2"/>
              <a:buChar char="§"/>
              <a:defRPr sz="1400">
                <a:solidFill>
                  <a:schemeClr val="tx2"/>
                </a:solidFill>
                <a:latin typeface="Times New Roman" pitchFamily="18" charset="0"/>
              </a:defRPr>
            </a:lvl6pPr>
            <a:lvl7pPr marL="2971800" indent="-228600" algn="ctr" eaLnBrk="0" fontAlgn="base" hangingPunct="0">
              <a:spcBef>
                <a:spcPct val="20000"/>
              </a:spcBef>
              <a:spcAft>
                <a:spcPct val="0"/>
              </a:spcAft>
              <a:buClr>
                <a:srgbClr val="5F5F5F"/>
              </a:buClr>
              <a:buFont typeface="Wingdings" pitchFamily="2" charset="2"/>
              <a:buChar char="§"/>
              <a:defRPr sz="1400">
                <a:solidFill>
                  <a:schemeClr val="tx2"/>
                </a:solidFill>
                <a:latin typeface="Times New Roman" pitchFamily="18" charset="0"/>
              </a:defRPr>
            </a:lvl7pPr>
            <a:lvl8pPr marL="3429000" indent="-228600" algn="ctr" eaLnBrk="0" fontAlgn="base" hangingPunct="0">
              <a:spcBef>
                <a:spcPct val="20000"/>
              </a:spcBef>
              <a:spcAft>
                <a:spcPct val="0"/>
              </a:spcAft>
              <a:buClr>
                <a:srgbClr val="5F5F5F"/>
              </a:buClr>
              <a:buFont typeface="Wingdings" pitchFamily="2" charset="2"/>
              <a:buChar char="§"/>
              <a:defRPr sz="1400">
                <a:solidFill>
                  <a:schemeClr val="tx2"/>
                </a:solidFill>
                <a:latin typeface="Times New Roman" pitchFamily="18" charset="0"/>
              </a:defRPr>
            </a:lvl8pPr>
            <a:lvl9pPr marL="3886200" indent="-228600" algn="ctr" eaLnBrk="0" fontAlgn="base" hangingPunct="0">
              <a:spcBef>
                <a:spcPct val="20000"/>
              </a:spcBef>
              <a:spcAft>
                <a:spcPct val="0"/>
              </a:spcAft>
              <a:buClr>
                <a:srgbClr val="5F5F5F"/>
              </a:buClr>
              <a:buFont typeface="Wingdings" pitchFamily="2" charset="2"/>
              <a:buChar char="§"/>
              <a:defRPr sz="1400">
                <a:solidFill>
                  <a:schemeClr val="tx2"/>
                </a:solidFill>
                <a:latin typeface="Times New Roman" pitchFamily="18" charset="0"/>
              </a:defRPr>
            </a:lvl9pPr>
          </a:lstStyle>
          <a:p>
            <a:pPr algn="l">
              <a:spcBef>
                <a:spcPct val="0"/>
              </a:spcBef>
              <a:buClrTx/>
              <a:buFontTx/>
              <a:buNone/>
            </a:pPr>
            <a:r>
              <a:rPr lang="en-US" altLang="en-US">
                <a:solidFill>
                  <a:schemeClr val="tx1"/>
                </a:solidFill>
                <a:latin typeface="Arial" charset="0"/>
              </a:rPr>
              <a:t>Simply double click the picture to access the form</a:t>
            </a:r>
          </a:p>
        </p:txBody>
      </p:sp>
      <p:sp>
        <p:nvSpPr>
          <p:cNvPr id="7" name="Footer Placeholder 3"/>
          <p:cNvSpPr txBox="1">
            <a:spLocks/>
          </p:cNvSpPr>
          <p:nvPr/>
        </p:nvSpPr>
        <p:spPr>
          <a:xfrm>
            <a:off x="1981200" y="6400800"/>
            <a:ext cx="5799138" cy="304800"/>
          </a:xfrm>
          <a:prstGeom prst="rect">
            <a:avLst/>
          </a:prstGeom>
        </p:spPr>
        <p:txBody>
          <a:bodyPr anchor="ctr"/>
          <a:lstStyle/>
          <a:p>
            <a:pPr algn="ctr" fontAlgn="auto">
              <a:spcBef>
                <a:spcPts val="0"/>
              </a:spcBef>
              <a:spcAft>
                <a:spcPts val="0"/>
              </a:spcAft>
              <a:defRPr/>
            </a:pPr>
            <a:r>
              <a:rPr lang="en-US" sz="1400" b="1" dirty="0">
                <a:solidFill>
                  <a:schemeClr val="tx2"/>
                </a:solidFill>
                <a:latin typeface="+mn-lt"/>
                <a:cs typeface="+mn-cs"/>
              </a:rPr>
              <a:t>Security is Everyone's Responsibility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5"/>
          <p:cNvSpPr txBox="1">
            <a:spLocks/>
          </p:cNvSpPr>
          <p:nvPr/>
        </p:nvSpPr>
        <p:spPr>
          <a:xfrm>
            <a:off x="8458200" y="6172200"/>
            <a:ext cx="457200" cy="457200"/>
          </a:xfrm>
          <a:prstGeom prst="rect">
            <a:avLst/>
          </a:prstGeom>
          <a:noFill/>
        </p:spPr>
        <p:txBody>
          <a:bodyPr/>
          <a:lstStyle/>
          <a:p>
            <a:pPr fontAlgn="auto">
              <a:spcBef>
                <a:spcPts val="0"/>
              </a:spcBef>
              <a:spcAft>
                <a:spcPts val="0"/>
              </a:spcAft>
              <a:defRPr/>
            </a:pPr>
            <a:fld id="{BFDA4402-E6CA-4492-9F1A-E72134E387A0}" type="slidenum">
              <a:rPr lang="en-US">
                <a:solidFill>
                  <a:schemeClr val="tx2"/>
                </a:solidFill>
                <a:latin typeface="+mn-lt"/>
                <a:cs typeface="+mn-cs"/>
              </a:rPr>
              <a:pPr fontAlgn="auto">
                <a:spcBef>
                  <a:spcPts val="0"/>
                </a:spcBef>
                <a:spcAft>
                  <a:spcPts val="0"/>
                </a:spcAft>
                <a:defRPr/>
              </a:pPr>
              <a:t>16</a:t>
            </a:fld>
            <a:endParaRPr lang="en-US" dirty="0">
              <a:solidFill>
                <a:schemeClr val="tx2"/>
              </a:solidFill>
              <a:latin typeface="+mn-lt"/>
              <a:cs typeface="+mn-cs"/>
            </a:endParaRPr>
          </a:p>
        </p:txBody>
      </p:sp>
      <p:pic>
        <p:nvPicPr>
          <p:cNvPr id="3" name="Picture 2" descr="Department-of-Commerce-Insignia-Logo.jpg"/>
          <p:cNvPicPr>
            <a:picLocks noChangeAspect="1"/>
          </p:cNvPicPr>
          <p:nvPr/>
        </p:nvPicPr>
        <p:blipFill>
          <a:blip r:embed="rId2" cstate="print"/>
          <a:srcRect l="3823" r="4431" b="4762"/>
          <a:stretch>
            <a:fillRect/>
          </a:stretch>
        </p:blipFill>
        <p:spPr>
          <a:xfrm>
            <a:off x="304800" y="228600"/>
            <a:ext cx="1828800" cy="1828800"/>
          </a:xfrm>
          <a:prstGeom prst="ellipse">
            <a:avLst/>
          </a:prstGeom>
        </p:spPr>
      </p:pic>
      <p:sp>
        <p:nvSpPr>
          <p:cNvPr id="5" name="Rectangle 3"/>
          <p:cNvSpPr txBox="1">
            <a:spLocks noChangeArrowheads="1"/>
          </p:cNvSpPr>
          <p:nvPr/>
        </p:nvSpPr>
        <p:spPr bwMode="auto">
          <a:xfrm>
            <a:off x="2076450" y="2819400"/>
            <a:ext cx="4991100" cy="1219200"/>
          </a:xfrm>
          <a:prstGeom prst="rect">
            <a:avLst/>
          </a:prstGeom>
          <a:noFill/>
          <a:ln w="9525">
            <a:noFill/>
            <a:miter lim="800000"/>
            <a:headEnd/>
            <a:tailEnd/>
          </a:ln>
        </p:spPr>
        <p:txBody>
          <a:bodyPr anchor="b"/>
          <a:lstStyle/>
          <a:p>
            <a:pPr marL="342900" indent="-342900" algn="ctr">
              <a:spcBef>
                <a:spcPct val="20000"/>
              </a:spcBef>
              <a:defRPr/>
            </a:pPr>
            <a:endParaRPr lang="en-US" sz="3600" kern="0" dirty="0">
              <a:solidFill>
                <a:srgbClr val="000000"/>
              </a:solidFill>
              <a:effectLst>
                <a:outerShdw blurRad="38100" dist="38100" dir="2700000" algn="tl">
                  <a:srgbClr val="000000">
                    <a:alpha val="43137"/>
                  </a:srgbClr>
                </a:outerShdw>
              </a:effectLst>
              <a:latin typeface="Times New Roman"/>
              <a:cs typeface="+mn-cs"/>
            </a:endParaRPr>
          </a:p>
          <a:p>
            <a:pPr marL="342900" indent="-342900" algn="ctr">
              <a:spcBef>
                <a:spcPct val="20000"/>
              </a:spcBef>
              <a:defRPr/>
            </a:pPr>
            <a:r>
              <a:rPr lang="en-US" sz="7200" kern="0" dirty="0">
                <a:solidFill>
                  <a:srgbClr val="000000"/>
                </a:solidFill>
                <a:effectLst>
                  <a:outerShdw blurRad="38100" dist="38100" dir="2700000" algn="tl">
                    <a:srgbClr val="000000">
                      <a:alpha val="43137"/>
                    </a:srgbClr>
                  </a:outerShdw>
                </a:effectLst>
                <a:latin typeface="Times New Roman"/>
                <a:cs typeface="+mn-cs"/>
              </a:rPr>
              <a:t>Questions?</a:t>
            </a:r>
            <a:endParaRPr lang="en-US" sz="3600" kern="0" dirty="0">
              <a:solidFill>
                <a:srgbClr val="000000"/>
              </a:solidFill>
              <a:effectLst>
                <a:outerShdw blurRad="38100" dist="38100" dir="2700000" algn="tl">
                  <a:srgbClr val="000000">
                    <a:alpha val="43137"/>
                  </a:srgbClr>
                </a:outerShdw>
              </a:effectLst>
              <a:latin typeface="Times New Roman"/>
              <a:cs typeface="+mn-cs"/>
            </a:endParaRPr>
          </a:p>
        </p:txBody>
      </p:sp>
      <p:sp>
        <p:nvSpPr>
          <p:cNvPr id="7" name="Footer Placeholder 3"/>
          <p:cNvSpPr txBox="1">
            <a:spLocks/>
          </p:cNvSpPr>
          <p:nvPr/>
        </p:nvSpPr>
        <p:spPr>
          <a:xfrm>
            <a:off x="1981200" y="6400800"/>
            <a:ext cx="5799138" cy="304800"/>
          </a:xfrm>
          <a:prstGeom prst="rect">
            <a:avLst/>
          </a:prstGeom>
        </p:spPr>
        <p:txBody>
          <a:bodyPr anchor="ctr"/>
          <a:lstStyle/>
          <a:p>
            <a:pPr algn="ctr" fontAlgn="auto">
              <a:spcBef>
                <a:spcPts val="0"/>
              </a:spcBef>
              <a:spcAft>
                <a:spcPts val="0"/>
              </a:spcAft>
              <a:defRPr/>
            </a:pPr>
            <a:r>
              <a:rPr lang="en-US" sz="1400" b="1" dirty="0">
                <a:solidFill>
                  <a:schemeClr val="tx2"/>
                </a:solidFill>
                <a:latin typeface="+mn-lt"/>
                <a:cs typeface="+mn-cs"/>
              </a:rPr>
              <a:t>Security is Everyone's Responsibility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Department-of-Commerce-Insignia-Logo.jpg"/>
          <p:cNvPicPr>
            <a:picLocks noChangeAspect="1"/>
          </p:cNvPicPr>
          <p:nvPr/>
        </p:nvPicPr>
        <p:blipFill>
          <a:blip r:embed="rId2" cstate="print"/>
          <a:srcRect l="3823" r="4431" b="4762"/>
          <a:stretch>
            <a:fillRect/>
          </a:stretch>
        </p:blipFill>
        <p:spPr>
          <a:xfrm>
            <a:off x="304800" y="228600"/>
            <a:ext cx="1828800" cy="1828800"/>
          </a:xfrm>
          <a:prstGeom prst="ellipse">
            <a:avLst/>
          </a:prstGeom>
        </p:spPr>
      </p:pic>
      <p:sp>
        <p:nvSpPr>
          <p:cNvPr id="4" name="Slide Number Placeholder 5"/>
          <p:cNvSpPr txBox="1">
            <a:spLocks/>
          </p:cNvSpPr>
          <p:nvPr/>
        </p:nvSpPr>
        <p:spPr>
          <a:xfrm>
            <a:off x="8458200" y="6172200"/>
            <a:ext cx="457200" cy="457200"/>
          </a:xfrm>
          <a:prstGeom prst="rect">
            <a:avLst/>
          </a:prstGeom>
          <a:noFill/>
        </p:spPr>
        <p:txBody>
          <a:bodyPr/>
          <a:lstStyle/>
          <a:p>
            <a:pPr fontAlgn="auto">
              <a:spcBef>
                <a:spcPts val="0"/>
              </a:spcBef>
              <a:spcAft>
                <a:spcPts val="0"/>
              </a:spcAft>
              <a:defRPr/>
            </a:pPr>
            <a:fld id="{67ADF810-92B2-47C1-A37C-268701A4936B}" type="slidenum">
              <a:rPr lang="en-US">
                <a:solidFill>
                  <a:schemeClr val="tx2"/>
                </a:solidFill>
                <a:latin typeface="+mn-lt"/>
                <a:cs typeface="+mn-cs"/>
              </a:rPr>
              <a:pPr fontAlgn="auto">
                <a:spcBef>
                  <a:spcPts val="0"/>
                </a:spcBef>
                <a:spcAft>
                  <a:spcPts val="0"/>
                </a:spcAft>
                <a:defRPr/>
              </a:pPr>
              <a:t>17</a:t>
            </a:fld>
            <a:endParaRPr lang="en-US" dirty="0">
              <a:solidFill>
                <a:schemeClr val="tx2"/>
              </a:solidFill>
              <a:latin typeface="+mn-lt"/>
              <a:cs typeface="+mn-cs"/>
            </a:endParaRPr>
          </a:p>
        </p:txBody>
      </p:sp>
      <p:sp>
        <p:nvSpPr>
          <p:cNvPr id="7" name="Rectangle 2"/>
          <p:cNvSpPr txBox="1">
            <a:spLocks noChangeArrowheads="1"/>
          </p:cNvSpPr>
          <p:nvPr/>
        </p:nvSpPr>
        <p:spPr>
          <a:xfrm>
            <a:off x="2667000" y="931863"/>
            <a:ext cx="5181600" cy="685800"/>
          </a:xfrm>
          <a:prstGeom prst="rect">
            <a:avLst/>
          </a:prstGeom>
        </p:spPr>
        <p:txBody>
          <a:bodyPr anchor="b"/>
          <a:lstStyle/>
          <a:p>
            <a:pPr algn="ctr" fontAlgn="auto">
              <a:spcBef>
                <a:spcPts val="0"/>
              </a:spcBef>
              <a:spcAft>
                <a:spcPts val="0"/>
              </a:spcAft>
              <a:defRPr/>
            </a:pPr>
            <a:r>
              <a:rPr lang="en-US" sz="2400" b="1" kern="0" dirty="0">
                <a:solidFill>
                  <a:sysClr val="windowText" lastClr="000000"/>
                </a:solidFill>
                <a:latin typeface="Times New Roman" pitchFamily="18" charset="0"/>
                <a:ea typeface="+mj-ea"/>
              </a:rPr>
              <a:t>WRSO CONTACT </a:t>
            </a:r>
            <a:r>
              <a:rPr lang="en-US" sz="2400" b="1" kern="0" dirty="0">
                <a:solidFill>
                  <a:sysClr val="windowText" lastClr="000000"/>
                </a:solidFill>
                <a:latin typeface="Times New Roman" pitchFamily="18" charset="0"/>
                <a:ea typeface="+mj-ea"/>
              </a:rPr>
              <a:t>INFORMATION</a:t>
            </a:r>
          </a:p>
        </p:txBody>
      </p:sp>
      <p:sp>
        <p:nvSpPr>
          <p:cNvPr id="8" name="Rectangle 3"/>
          <p:cNvSpPr txBox="1">
            <a:spLocks noChangeArrowheads="1"/>
          </p:cNvSpPr>
          <p:nvPr/>
        </p:nvSpPr>
        <p:spPr bwMode="auto">
          <a:xfrm>
            <a:off x="722313" y="2133600"/>
            <a:ext cx="7699375" cy="4038600"/>
          </a:xfrm>
          <a:prstGeom prst="rect">
            <a:avLst/>
          </a:prstGeom>
          <a:noFill/>
          <a:ln w="9525">
            <a:noFill/>
            <a:miter lim="800000"/>
            <a:headEnd/>
            <a:tailEnd/>
          </a:ln>
        </p:spPr>
        <p:txBody>
          <a:bodyPr/>
          <a:lstStyle/>
          <a:p>
            <a:pPr marL="342900" indent="-342900" algn="ctr">
              <a:spcBef>
                <a:spcPct val="20000"/>
              </a:spcBef>
              <a:defRPr/>
            </a:pPr>
            <a:endParaRPr lang="en-US" sz="2800" kern="0" dirty="0">
              <a:solidFill>
                <a:srgbClr val="000000"/>
              </a:solidFill>
              <a:latin typeface="Times New Roman"/>
              <a:cs typeface="+mn-cs"/>
            </a:endParaRPr>
          </a:p>
          <a:p>
            <a:pPr marL="342900" indent="-342900" algn="ctr">
              <a:spcBef>
                <a:spcPct val="20000"/>
              </a:spcBef>
              <a:defRPr/>
            </a:pPr>
            <a:r>
              <a:rPr lang="en-US" sz="2400" kern="0" dirty="0">
                <a:solidFill>
                  <a:srgbClr val="000000"/>
                </a:solidFill>
                <a:latin typeface="Times New Roman"/>
                <a:cs typeface="+mn-cs"/>
              </a:rPr>
              <a:t>Michael Shearin</a:t>
            </a:r>
          </a:p>
          <a:p>
            <a:pPr marL="342900" indent="-342900" algn="ctr">
              <a:spcBef>
                <a:spcPct val="20000"/>
              </a:spcBef>
              <a:defRPr/>
            </a:pPr>
            <a:r>
              <a:rPr lang="en-US" sz="2400" kern="0" dirty="0">
                <a:solidFill>
                  <a:srgbClr val="000000"/>
                </a:solidFill>
                <a:latin typeface="Times New Roman"/>
                <a:cs typeface="+mn-cs"/>
              </a:rPr>
              <a:t>Western Region Security Office</a:t>
            </a:r>
          </a:p>
          <a:p>
            <a:pPr marL="342900" indent="-342900" algn="ctr">
              <a:spcBef>
                <a:spcPct val="20000"/>
              </a:spcBef>
              <a:defRPr/>
            </a:pPr>
            <a:r>
              <a:rPr lang="en-US" sz="2400" kern="0" dirty="0">
                <a:solidFill>
                  <a:srgbClr val="000000"/>
                </a:solidFill>
                <a:latin typeface="Times New Roman"/>
                <a:cs typeface="+mn-cs"/>
              </a:rPr>
              <a:t>Phone: (206)526-6674</a:t>
            </a:r>
          </a:p>
          <a:p>
            <a:pPr marL="342900" indent="-342900" algn="ctr">
              <a:spcBef>
                <a:spcPct val="20000"/>
              </a:spcBef>
              <a:defRPr/>
            </a:pPr>
            <a:r>
              <a:rPr lang="en-US" sz="2400" kern="0" dirty="0">
                <a:solidFill>
                  <a:srgbClr val="000000"/>
                </a:solidFill>
                <a:latin typeface="Times New Roman"/>
                <a:cs typeface="+mn-cs"/>
              </a:rPr>
              <a:t>Fax: (</a:t>
            </a:r>
            <a:r>
              <a:rPr lang="en-US" sz="2400" kern="0" dirty="0">
                <a:solidFill>
                  <a:srgbClr val="000000"/>
                </a:solidFill>
                <a:latin typeface="Times New Roman"/>
                <a:cs typeface="+mn-cs"/>
              </a:rPr>
              <a:t>206)526-4543</a:t>
            </a:r>
          </a:p>
          <a:p>
            <a:pPr marL="342900" indent="-342900" algn="ctr">
              <a:spcBef>
                <a:spcPct val="20000"/>
              </a:spcBef>
              <a:defRPr/>
            </a:pPr>
            <a:r>
              <a:rPr lang="en-US" sz="2400" kern="0" dirty="0">
                <a:solidFill>
                  <a:srgbClr val="000000"/>
                </a:solidFill>
                <a:latin typeface="Times New Roman"/>
                <a:cs typeface="+mn-cs"/>
              </a:rPr>
              <a:t>Cell: (206) 396-2346</a:t>
            </a:r>
            <a:endParaRPr lang="en-US" sz="2400" kern="0" dirty="0">
              <a:solidFill>
                <a:srgbClr val="000000"/>
              </a:solidFill>
              <a:latin typeface="Times New Roman"/>
              <a:cs typeface="+mn-cs"/>
            </a:endParaRPr>
          </a:p>
          <a:p>
            <a:pPr marL="342900" indent="-342900" algn="ctr">
              <a:spcBef>
                <a:spcPct val="20000"/>
              </a:spcBef>
              <a:defRPr/>
            </a:pPr>
            <a:r>
              <a:rPr lang="en-US" sz="2400" kern="0" dirty="0">
                <a:solidFill>
                  <a:srgbClr val="000000"/>
                </a:solidFill>
                <a:latin typeface="Times New Roman"/>
                <a:cs typeface="+mn-cs"/>
                <a:hlinkClick r:id="rId3"/>
              </a:rPr>
              <a:t>mshearin@doc.gov</a:t>
            </a:r>
            <a:endParaRPr lang="en-US" sz="2400" kern="0" dirty="0">
              <a:solidFill>
                <a:srgbClr val="000000"/>
              </a:solidFill>
              <a:latin typeface="Times New Roman"/>
              <a:cs typeface="+mn-cs"/>
            </a:endParaRPr>
          </a:p>
          <a:p>
            <a:pPr marL="342900" indent="-342900" algn="ctr">
              <a:spcBef>
                <a:spcPct val="20000"/>
              </a:spcBef>
              <a:defRPr/>
            </a:pPr>
            <a:r>
              <a:rPr lang="en-US" sz="2400" kern="0" dirty="0">
                <a:solidFill>
                  <a:srgbClr val="000000"/>
                </a:solidFill>
                <a:latin typeface="Times New Roman"/>
                <a:cs typeface="+mn-cs"/>
                <a:hlinkClick r:id="rId4"/>
              </a:rPr>
              <a:t>Micahael.Shearin@noaa.gov</a:t>
            </a:r>
            <a:r>
              <a:rPr lang="en-US" sz="2400" kern="0" dirty="0">
                <a:solidFill>
                  <a:srgbClr val="000000"/>
                </a:solidFill>
                <a:latin typeface="Times New Roman"/>
                <a:cs typeface="+mn-cs"/>
              </a:rPr>
              <a:t> </a:t>
            </a:r>
            <a:endParaRPr lang="en-US" sz="2400" kern="0" dirty="0">
              <a:solidFill>
                <a:srgbClr val="000000"/>
              </a:solidFill>
              <a:latin typeface="Times New Roman"/>
              <a:cs typeface="+mn-cs"/>
            </a:endParaRPr>
          </a:p>
        </p:txBody>
      </p:sp>
      <p:sp>
        <p:nvSpPr>
          <p:cNvPr id="9" name="Footer Placeholder 3"/>
          <p:cNvSpPr txBox="1">
            <a:spLocks/>
          </p:cNvSpPr>
          <p:nvPr/>
        </p:nvSpPr>
        <p:spPr>
          <a:xfrm>
            <a:off x="1981200" y="6400800"/>
            <a:ext cx="5799138" cy="304800"/>
          </a:xfrm>
          <a:prstGeom prst="rect">
            <a:avLst/>
          </a:prstGeom>
        </p:spPr>
        <p:txBody>
          <a:bodyPr anchor="ctr"/>
          <a:lstStyle/>
          <a:p>
            <a:pPr algn="ctr" fontAlgn="auto">
              <a:spcBef>
                <a:spcPts val="0"/>
              </a:spcBef>
              <a:spcAft>
                <a:spcPts val="0"/>
              </a:spcAft>
              <a:defRPr/>
            </a:pPr>
            <a:r>
              <a:rPr lang="en-US" sz="1400" b="1" dirty="0">
                <a:solidFill>
                  <a:schemeClr val="tx2"/>
                </a:solidFill>
                <a:latin typeface="+mn-lt"/>
                <a:cs typeface="+mn-cs"/>
              </a:rPr>
              <a:t>Security is Everyone's Responsibility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981200" y="914400"/>
            <a:ext cx="5181600" cy="685800"/>
          </a:xfrm>
        </p:spPr>
        <p:txBody>
          <a:bodyPr/>
          <a:lstStyle/>
          <a:p>
            <a:pPr eaLnBrk="1" hangingPunct="1"/>
            <a:r>
              <a:rPr lang="en-US" altLang="en-US" sz="2400" b="1" smtClean="0">
                <a:solidFill>
                  <a:srgbClr val="000000"/>
                </a:solidFill>
                <a:latin typeface="Times New Roman" pitchFamily="18" charset="0"/>
                <a:cs typeface="Times New Roman" pitchFamily="18" charset="0"/>
              </a:rPr>
              <a:t>Who Must Have Briefing</a:t>
            </a:r>
          </a:p>
        </p:txBody>
      </p:sp>
      <p:pic>
        <p:nvPicPr>
          <p:cNvPr id="7" name="Picture 6" descr="Department-of-Commerce-Insignia-Logo.jpg"/>
          <p:cNvPicPr>
            <a:picLocks noChangeAspect="1"/>
          </p:cNvPicPr>
          <p:nvPr/>
        </p:nvPicPr>
        <p:blipFill>
          <a:blip r:embed="rId2" cstate="print"/>
          <a:srcRect l="3823" r="4431" b="4762"/>
          <a:stretch>
            <a:fillRect/>
          </a:stretch>
        </p:blipFill>
        <p:spPr>
          <a:xfrm>
            <a:off x="304800" y="228600"/>
            <a:ext cx="1828800" cy="1828800"/>
          </a:xfrm>
          <a:prstGeom prst="ellipse">
            <a:avLst/>
          </a:prstGeom>
        </p:spPr>
      </p:pic>
      <p:sp>
        <p:nvSpPr>
          <p:cNvPr id="8" name="Slide Number Placeholder 5"/>
          <p:cNvSpPr txBox="1">
            <a:spLocks/>
          </p:cNvSpPr>
          <p:nvPr/>
        </p:nvSpPr>
        <p:spPr>
          <a:xfrm>
            <a:off x="8610600" y="6172200"/>
            <a:ext cx="304800" cy="457200"/>
          </a:xfrm>
          <a:prstGeom prst="rect">
            <a:avLst/>
          </a:prstGeom>
          <a:noFill/>
        </p:spPr>
        <p:txBody>
          <a:bodyPr/>
          <a:lstStyle/>
          <a:p>
            <a:pPr fontAlgn="auto">
              <a:spcBef>
                <a:spcPts val="0"/>
              </a:spcBef>
              <a:spcAft>
                <a:spcPts val="0"/>
              </a:spcAft>
              <a:defRPr/>
            </a:pPr>
            <a:fld id="{FBEC51A1-0166-4D47-94FE-936B27CB26A4}" type="slidenum">
              <a:rPr lang="en-US">
                <a:solidFill>
                  <a:schemeClr val="tx2"/>
                </a:solidFill>
                <a:latin typeface="+mn-lt"/>
                <a:cs typeface="+mn-cs"/>
              </a:rPr>
              <a:pPr fontAlgn="auto">
                <a:spcBef>
                  <a:spcPts val="0"/>
                </a:spcBef>
                <a:spcAft>
                  <a:spcPts val="0"/>
                </a:spcAft>
                <a:defRPr/>
              </a:pPr>
              <a:t>2</a:t>
            </a:fld>
            <a:endParaRPr lang="en-US" dirty="0">
              <a:solidFill>
                <a:schemeClr val="tx2"/>
              </a:solidFill>
              <a:latin typeface="+mn-lt"/>
              <a:cs typeface="+mn-cs"/>
            </a:endParaRPr>
          </a:p>
        </p:txBody>
      </p:sp>
      <p:sp>
        <p:nvSpPr>
          <p:cNvPr id="10" name="Rectangle 3"/>
          <p:cNvSpPr txBox="1">
            <a:spLocks noChangeArrowheads="1"/>
          </p:cNvSpPr>
          <p:nvPr/>
        </p:nvSpPr>
        <p:spPr bwMode="auto">
          <a:xfrm>
            <a:off x="722313" y="2209800"/>
            <a:ext cx="7699375" cy="3962400"/>
          </a:xfrm>
          <a:prstGeom prst="rect">
            <a:avLst/>
          </a:prstGeom>
          <a:noFill/>
          <a:ln w="9525">
            <a:noFill/>
            <a:miter lim="800000"/>
            <a:headEnd/>
            <a:tailEnd/>
          </a:ln>
        </p:spPr>
        <p:txBody>
          <a:bodyPr/>
          <a:lstStyle/>
          <a:p>
            <a:pPr marL="342900" indent="-342900">
              <a:spcBef>
                <a:spcPct val="20000"/>
              </a:spcBef>
              <a:buFontTx/>
              <a:buChar char="•"/>
              <a:defRPr/>
            </a:pPr>
            <a:r>
              <a:rPr lang="en-US" sz="2000" kern="0" dirty="0">
                <a:solidFill>
                  <a:srgbClr val="000000"/>
                </a:solidFill>
                <a:latin typeface="Times New Roman"/>
                <a:cs typeface="+mn-cs"/>
              </a:rPr>
              <a:t>Any employee that may sponsor a Foreign National Visitor or Guest to a DOC Facility/Activity for any reason.</a:t>
            </a:r>
          </a:p>
          <a:p>
            <a:pPr marL="342900" indent="-342900">
              <a:spcBef>
                <a:spcPct val="20000"/>
              </a:spcBef>
              <a:buFontTx/>
              <a:buChar char="•"/>
              <a:defRPr/>
            </a:pPr>
            <a:endParaRPr lang="en-US" sz="2000" kern="0" dirty="0">
              <a:solidFill>
                <a:srgbClr val="000000"/>
              </a:solidFill>
              <a:latin typeface="Times New Roman"/>
            </a:endParaRPr>
          </a:p>
          <a:p>
            <a:pPr marL="342900" indent="-342900">
              <a:spcBef>
                <a:spcPct val="20000"/>
              </a:spcBef>
              <a:buFontTx/>
              <a:buChar char="•"/>
              <a:defRPr/>
            </a:pPr>
            <a:r>
              <a:rPr lang="en-US" sz="2000" kern="0" dirty="0">
                <a:solidFill>
                  <a:srgbClr val="000000"/>
                </a:solidFill>
                <a:latin typeface="Times New Roman"/>
                <a:cs typeface="+mn-cs"/>
              </a:rPr>
              <a:t>All Department Sponsors who will act as a sponsor to a Foreign National Visitor.</a:t>
            </a:r>
          </a:p>
          <a:p>
            <a:pPr marL="1257300" lvl="2" indent="-342900" eaLnBrk="0" hangingPunct="0">
              <a:spcBef>
                <a:spcPct val="20000"/>
              </a:spcBef>
              <a:buFontTx/>
              <a:buChar char="•"/>
              <a:defRPr/>
            </a:pPr>
            <a:r>
              <a:rPr lang="en-US" kern="0" dirty="0">
                <a:solidFill>
                  <a:srgbClr val="000000"/>
                </a:solidFill>
                <a:latin typeface="Times New Roman"/>
              </a:rPr>
              <a:t>A departmental sponsor is a US Citizen employee of the department responsible for the day to day activities associated with the successful accomplishment of a foreign visit and for taking all reasonable steps to protect classified, Sensitive But Unclassified (SBU), or otherwise controlled, proprietary, or not for public release data, information or technology from unauthorized physical, visual, and virtual access by a Foreign National Visitor of Guest.</a:t>
            </a:r>
            <a:endParaRPr lang="en-US" kern="0" dirty="0">
              <a:solidFill>
                <a:srgbClr val="000000"/>
              </a:solidFill>
              <a:latin typeface="Times New Roman"/>
              <a:cs typeface="+mn-cs"/>
            </a:endParaRPr>
          </a:p>
        </p:txBody>
      </p:sp>
      <p:sp>
        <p:nvSpPr>
          <p:cNvPr id="11" name="Footer Placeholder 3"/>
          <p:cNvSpPr txBox="1">
            <a:spLocks/>
          </p:cNvSpPr>
          <p:nvPr/>
        </p:nvSpPr>
        <p:spPr>
          <a:xfrm>
            <a:off x="1981200" y="6400800"/>
            <a:ext cx="5799138" cy="304800"/>
          </a:xfrm>
          <a:prstGeom prst="rect">
            <a:avLst/>
          </a:prstGeom>
        </p:spPr>
        <p:txBody>
          <a:bodyPr anchor="ctr"/>
          <a:lstStyle/>
          <a:p>
            <a:pPr algn="ctr" fontAlgn="auto">
              <a:spcBef>
                <a:spcPts val="0"/>
              </a:spcBef>
              <a:spcAft>
                <a:spcPts val="0"/>
              </a:spcAft>
              <a:defRPr/>
            </a:pPr>
            <a:r>
              <a:rPr lang="en-US" sz="1400" b="1" dirty="0">
                <a:solidFill>
                  <a:schemeClr val="tx2"/>
                </a:solidFill>
                <a:latin typeface="+mn-lt"/>
                <a:cs typeface="+mn-cs"/>
              </a:rPr>
              <a:t>Security is Everyone's Responsibility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5"/>
          <p:cNvSpPr txBox="1">
            <a:spLocks/>
          </p:cNvSpPr>
          <p:nvPr/>
        </p:nvSpPr>
        <p:spPr>
          <a:xfrm>
            <a:off x="8610600" y="6172200"/>
            <a:ext cx="304800" cy="457200"/>
          </a:xfrm>
          <a:prstGeom prst="rect">
            <a:avLst/>
          </a:prstGeom>
          <a:noFill/>
        </p:spPr>
        <p:txBody>
          <a:bodyPr/>
          <a:lstStyle/>
          <a:p>
            <a:pPr fontAlgn="auto">
              <a:spcBef>
                <a:spcPts val="0"/>
              </a:spcBef>
              <a:spcAft>
                <a:spcPts val="0"/>
              </a:spcAft>
              <a:defRPr/>
            </a:pPr>
            <a:fld id="{FBC7B8F8-9B69-44B6-80FD-019B2726B3D4}" type="slidenum">
              <a:rPr lang="en-US">
                <a:solidFill>
                  <a:schemeClr val="tx2"/>
                </a:solidFill>
                <a:latin typeface="+mn-lt"/>
                <a:cs typeface="+mn-cs"/>
              </a:rPr>
              <a:pPr fontAlgn="auto">
                <a:spcBef>
                  <a:spcPts val="0"/>
                </a:spcBef>
                <a:spcAft>
                  <a:spcPts val="0"/>
                </a:spcAft>
                <a:defRPr/>
              </a:pPr>
              <a:t>3</a:t>
            </a:fld>
            <a:endParaRPr lang="en-US" dirty="0">
              <a:solidFill>
                <a:schemeClr val="tx2"/>
              </a:solidFill>
              <a:latin typeface="+mn-lt"/>
              <a:cs typeface="+mn-cs"/>
            </a:endParaRPr>
          </a:p>
        </p:txBody>
      </p:sp>
      <p:sp>
        <p:nvSpPr>
          <p:cNvPr id="5123" name="Rectangle 2"/>
          <p:cNvSpPr>
            <a:spLocks noGrp="1" noChangeArrowheads="1"/>
          </p:cNvSpPr>
          <p:nvPr>
            <p:ph type="title"/>
          </p:nvPr>
        </p:nvSpPr>
        <p:spPr>
          <a:xfrm>
            <a:off x="1981200" y="914400"/>
            <a:ext cx="5181600" cy="685800"/>
          </a:xfrm>
        </p:spPr>
        <p:txBody>
          <a:bodyPr/>
          <a:lstStyle/>
          <a:p>
            <a:pPr eaLnBrk="1" hangingPunct="1"/>
            <a:r>
              <a:rPr lang="en-US" altLang="en-US" sz="2400" b="1" smtClean="0">
                <a:solidFill>
                  <a:srgbClr val="000000"/>
                </a:solidFill>
                <a:latin typeface="Times New Roman" pitchFamily="18" charset="0"/>
                <a:cs typeface="Times New Roman" pitchFamily="18" charset="0"/>
              </a:rPr>
              <a:t>Espionage Indicators</a:t>
            </a:r>
          </a:p>
        </p:txBody>
      </p:sp>
      <p:sp>
        <p:nvSpPr>
          <p:cNvPr id="11" name="Rectangle 3"/>
          <p:cNvSpPr txBox="1">
            <a:spLocks noChangeArrowheads="1"/>
          </p:cNvSpPr>
          <p:nvPr/>
        </p:nvSpPr>
        <p:spPr bwMode="auto">
          <a:xfrm>
            <a:off x="722313" y="2362200"/>
            <a:ext cx="7699375" cy="2895600"/>
          </a:xfrm>
          <a:prstGeom prst="rect">
            <a:avLst/>
          </a:prstGeom>
          <a:noFill/>
          <a:ln w="9525">
            <a:noFill/>
            <a:miter lim="800000"/>
            <a:headEnd/>
            <a:tailEnd/>
          </a:ln>
        </p:spPr>
        <p:txBody>
          <a:bodyPr anchor="ctr"/>
          <a:lstStyle/>
          <a:p>
            <a:pPr marL="342900" indent="-342900" eaLnBrk="0" hangingPunct="0">
              <a:spcBef>
                <a:spcPct val="20000"/>
              </a:spcBef>
              <a:buFontTx/>
              <a:buChar char="•"/>
              <a:defRPr/>
            </a:pPr>
            <a:r>
              <a:rPr lang="en-US" sz="2000" kern="0" dirty="0">
                <a:solidFill>
                  <a:srgbClr val="000000"/>
                </a:solidFill>
                <a:latin typeface="Times New Roman"/>
              </a:rPr>
              <a:t>Are signs that an individual, either a DOC employee or a Foreign National Visitor/Guest may be involved in illegal collection of information on behalf of a foreign intelligence organization.</a:t>
            </a:r>
          </a:p>
        </p:txBody>
      </p:sp>
      <p:pic>
        <p:nvPicPr>
          <p:cNvPr id="12" name="Picture 11" descr="Department-of-Commerce-Insignia-Logo.jpg"/>
          <p:cNvPicPr>
            <a:picLocks noChangeAspect="1"/>
          </p:cNvPicPr>
          <p:nvPr/>
        </p:nvPicPr>
        <p:blipFill>
          <a:blip r:embed="rId2" cstate="print"/>
          <a:srcRect l="3823" r="4431" b="4762"/>
          <a:stretch>
            <a:fillRect/>
          </a:stretch>
        </p:blipFill>
        <p:spPr>
          <a:xfrm>
            <a:off x="304800" y="228600"/>
            <a:ext cx="1828800" cy="1828800"/>
          </a:xfrm>
          <a:prstGeom prst="ellipse">
            <a:avLst/>
          </a:prstGeom>
        </p:spPr>
      </p:pic>
      <p:sp>
        <p:nvSpPr>
          <p:cNvPr id="10" name="Footer Placeholder 3"/>
          <p:cNvSpPr txBox="1">
            <a:spLocks/>
          </p:cNvSpPr>
          <p:nvPr/>
        </p:nvSpPr>
        <p:spPr>
          <a:xfrm>
            <a:off x="1981200" y="6400800"/>
            <a:ext cx="5799138" cy="304800"/>
          </a:xfrm>
          <a:prstGeom prst="rect">
            <a:avLst/>
          </a:prstGeom>
        </p:spPr>
        <p:txBody>
          <a:bodyPr anchor="ctr"/>
          <a:lstStyle/>
          <a:p>
            <a:pPr algn="ctr" fontAlgn="auto">
              <a:spcBef>
                <a:spcPts val="0"/>
              </a:spcBef>
              <a:spcAft>
                <a:spcPts val="0"/>
              </a:spcAft>
              <a:defRPr/>
            </a:pPr>
            <a:r>
              <a:rPr lang="en-US" sz="1400" b="1" dirty="0">
                <a:solidFill>
                  <a:schemeClr val="tx2"/>
                </a:solidFill>
                <a:latin typeface="+mn-lt"/>
                <a:cs typeface="+mn-cs"/>
              </a:rPr>
              <a:t>Security is Everyone's Responsibility </a:t>
            </a:r>
          </a:p>
        </p:txBody>
      </p:sp>
    </p:spTree>
  </p:cSld>
  <p:clrMapOvr>
    <a:masterClrMapping/>
  </p:clrMapOvr>
  <p:transition>
    <p:checke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5"/>
          <p:cNvSpPr txBox="1">
            <a:spLocks/>
          </p:cNvSpPr>
          <p:nvPr/>
        </p:nvSpPr>
        <p:spPr>
          <a:xfrm>
            <a:off x="8610600" y="6172200"/>
            <a:ext cx="304800" cy="457200"/>
          </a:xfrm>
          <a:prstGeom prst="rect">
            <a:avLst/>
          </a:prstGeom>
          <a:noFill/>
        </p:spPr>
        <p:txBody>
          <a:bodyPr/>
          <a:lstStyle/>
          <a:p>
            <a:pPr fontAlgn="auto">
              <a:spcBef>
                <a:spcPts val="0"/>
              </a:spcBef>
              <a:spcAft>
                <a:spcPts val="0"/>
              </a:spcAft>
              <a:defRPr/>
            </a:pPr>
            <a:fld id="{3B94D4C9-7C5B-48B9-8B93-F4BCED0FAD20}" type="slidenum">
              <a:rPr lang="en-US">
                <a:solidFill>
                  <a:schemeClr val="tx2"/>
                </a:solidFill>
                <a:latin typeface="+mn-lt"/>
                <a:cs typeface="+mn-cs"/>
              </a:rPr>
              <a:pPr fontAlgn="auto">
                <a:spcBef>
                  <a:spcPts val="0"/>
                </a:spcBef>
                <a:spcAft>
                  <a:spcPts val="0"/>
                </a:spcAft>
                <a:defRPr/>
              </a:pPr>
              <a:t>4</a:t>
            </a:fld>
            <a:endParaRPr lang="en-US" dirty="0">
              <a:solidFill>
                <a:schemeClr val="tx2"/>
              </a:solidFill>
              <a:latin typeface="+mn-lt"/>
              <a:cs typeface="+mn-cs"/>
            </a:endParaRPr>
          </a:p>
        </p:txBody>
      </p:sp>
      <p:sp>
        <p:nvSpPr>
          <p:cNvPr id="6147" name="Rectangle 2"/>
          <p:cNvSpPr>
            <a:spLocks noGrp="1" noChangeArrowheads="1"/>
          </p:cNvSpPr>
          <p:nvPr>
            <p:ph type="title"/>
          </p:nvPr>
        </p:nvSpPr>
        <p:spPr>
          <a:xfrm>
            <a:off x="1981200" y="914400"/>
            <a:ext cx="5181600" cy="685800"/>
          </a:xfrm>
        </p:spPr>
        <p:txBody>
          <a:bodyPr/>
          <a:lstStyle/>
          <a:p>
            <a:pPr eaLnBrk="1" hangingPunct="1"/>
            <a:r>
              <a:rPr lang="en-US" altLang="en-US" sz="2400" b="1" smtClean="0">
                <a:solidFill>
                  <a:srgbClr val="000000"/>
                </a:solidFill>
                <a:latin typeface="Times New Roman" pitchFamily="18" charset="0"/>
                <a:cs typeface="Times New Roman" pitchFamily="18" charset="0"/>
              </a:rPr>
              <a:t>Potential Indicators of Espionage</a:t>
            </a:r>
          </a:p>
        </p:txBody>
      </p:sp>
      <p:sp>
        <p:nvSpPr>
          <p:cNvPr id="11" name="Rectangle 3"/>
          <p:cNvSpPr txBox="1">
            <a:spLocks noChangeArrowheads="1"/>
          </p:cNvSpPr>
          <p:nvPr/>
        </p:nvSpPr>
        <p:spPr bwMode="auto">
          <a:xfrm>
            <a:off x="722313" y="2057400"/>
            <a:ext cx="7699375" cy="4191000"/>
          </a:xfrm>
          <a:prstGeom prst="rect">
            <a:avLst/>
          </a:prstGeom>
          <a:noFill/>
          <a:ln w="9525">
            <a:noFill/>
            <a:miter lim="800000"/>
            <a:headEnd/>
            <a:tailEnd/>
          </a:ln>
        </p:spPr>
        <p:txBody>
          <a:bodyPr/>
          <a:lstStyle/>
          <a:p>
            <a:pPr marL="342900" indent="-342900" eaLnBrk="0" hangingPunct="0">
              <a:spcBef>
                <a:spcPct val="20000"/>
              </a:spcBef>
              <a:buFontTx/>
              <a:buChar char="•"/>
              <a:defRPr/>
            </a:pPr>
            <a:r>
              <a:rPr lang="en-US" sz="2000" kern="0" dirty="0">
                <a:solidFill>
                  <a:srgbClr val="000000"/>
                </a:solidFill>
                <a:latin typeface="Times New Roman"/>
              </a:rPr>
              <a:t>Disgruntlement with the U. S. Government strong enough to cause an individual to seek or wish for revenge.</a:t>
            </a:r>
          </a:p>
          <a:p>
            <a:pPr marL="342900" indent="-342900" eaLnBrk="0" hangingPunct="0">
              <a:spcBef>
                <a:spcPct val="20000"/>
              </a:spcBef>
              <a:buFontTx/>
              <a:buChar char="•"/>
              <a:defRPr/>
            </a:pPr>
            <a:r>
              <a:rPr lang="en-US" sz="2000" kern="0" dirty="0">
                <a:solidFill>
                  <a:srgbClr val="000000"/>
                </a:solidFill>
                <a:latin typeface="Times New Roman"/>
              </a:rPr>
              <a:t>Any statement that suggests conflicting loyalties may affect the proper handling and protection of sensitive information.</a:t>
            </a:r>
          </a:p>
          <a:p>
            <a:pPr marL="342900" indent="-342900" eaLnBrk="0" hangingPunct="0">
              <a:spcBef>
                <a:spcPct val="20000"/>
              </a:spcBef>
              <a:buFontTx/>
              <a:buChar char="•"/>
              <a:defRPr/>
            </a:pPr>
            <a:r>
              <a:rPr lang="en-US" sz="2000" kern="0" dirty="0">
                <a:solidFill>
                  <a:srgbClr val="000000"/>
                </a:solidFill>
                <a:latin typeface="Times New Roman"/>
              </a:rPr>
              <a:t>Active attempts to encourage others to violate laws or disobey security policies and procedures.</a:t>
            </a:r>
          </a:p>
          <a:p>
            <a:pPr marL="342900" indent="-342900" eaLnBrk="0" hangingPunct="0">
              <a:spcBef>
                <a:spcPct val="20000"/>
              </a:spcBef>
              <a:buFontTx/>
              <a:buChar char="•"/>
              <a:defRPr/>
            </a:pPr>
            <a:r>
              <a:rPr lang="en-US" sz="2000" kern="0" dirty="0">
                <a:solidFill>
                  <a:srgbClr val="000000"/>
                </a:solidFill>
                <a:latin typeface="Times New Roman"/>
              </a:rPr>
              <a:t>Membership in, or attempt to conceal membership in, any group which:</a:t>
            </a:r>
          </a:p>
          <a:p>
            <a:pPr marL="1257300" lvl="2" indent="-342900" eaLnBrk="0" hangingPunct="0">
              <a:spcBef>
                <a:spcPct val="20000"/>
              </a:spcBef>
              <a:buFontTx/>
              <a:buChar char="•"/>
              <a:defRPr/>
            </a:pPr>
            <a:r>
              <a:rPr lang="en-US" sz="2000" kern="0" dirty="0">
                <a:solidFill>
                  <a:srgbClr val="000000"/>
                </a:solidFill>
                <a:latin typeface="Times New Roman"/>
              </a:rPr>
              <a:t>Advocates the use of force or violence to cause political change within the U.S.</a:t>
            </a:r>
          </a:p>
          <a:p>
            <a:pPr marL="1257300" lvl="2" indent="-342900" eaLnBrk="0" hangingPunct="0">
              <a:spcBef>
                <a:spcPct val="20000"/>
              </a:spcBef>
              <a:buFontTx/>
              <a:buChar char="•"/>
              <a:defRPr/>
            </a:pPr>
            <a:r>
              <a:rPr lang="en-US" sz="2000" kern="0" dirty="0">
                <a:solidFill>
                  <a:srgbClr val="000000"/>
                </a:solidFill>
                <a:latin typeface="Times New Roman"/>
              </a:rPr>
              <a:t>Has been identified as a front group for foreign interests</a:t>
            </a:r>
          </a:p>
          <a:p>
            <a:pPr marL="1257300" lvl="2" indent="-342900" eaLnBrk="0" hangingPunct="0">
              <a:spcBef>
                <a:spcPct val="20000"/>
              </a:spcBef>
              <a:buFontTx/>
              <a:buChar char="•"/>
              <a:defRPr/>
            </a:pPr>
            <a:r>
              <a:rPr lang="en-US" sz="2000" kern="0" dirty="0">
                <a:solidFill>
                  <a:srgbClr val="000000"/>
                </a:solidFill>
                <a:latin typeface="Times New Roman"/>
              </a:rPr>
              <a:t>Advocates loyalties to a foreign interest</a:t>
            </a:r>
          </a:p>
        </p:txBody>
      </p:sp>
      <p:pic>
        <p:nvPicPr>
          <p:cNvPr id="12" name="Picture 11" descr="Department-of-Commerce-Insignia-Logo.jpg"/>
          <p:cNvPicPr>
            <a:picLocks noChangeAspect="1"/>
          </p:cNvPicPr>
          <p:nvPr/>
        </p:nvPicPr>
        <p:blipFill>
          <a:blip r:embed="rId2" cstate="print"/>
          <a:srcRect l="3823" r="4431" b="4762"/>
          <a:stretch>
            <a:fillRect/>
          </a:stretch>
        </p:blipFill>
        <p:spPr>
          <a:xfrm>
            <a:off x="304800" y="228600"/>
            <a:ext cx="1828800" cy="1828800"/>
          </a:xfrm>
          <a:prstGeom prst="ellipse">
            <a:avLst/>
          </a:prstGeom>
        </p:spPr>
      </p:pic>
      <p:sp>
        <p:nvSpPr>
          <p:cNvPr id="10" name="Footer Placeholder 3"/>
          <p:cNvSpPr txBox="1">
            <a:spLocks/>
          </p:cNvSpPr>
          <p:nvPr/>
        </p:nvSpPr>
        <p:spPr>
          <a:xfrm>
            <a:off x="1981200" y="6400800"/>
            <a:ext cx="5799138" cy="304800"/>
          </a:xfrm>
          <a:prstGeom prst="rect">
            <a:avLst/>
          </a:prstGeom>
        </p:spPr>
        <p:txBody>
          <a:bodyPr anchor="ctr"/>
          <a:lstStyle/>
          <a:p>
            <a:pPr algn="ctr" fontAlgn="auto">
              <a:spcBef>
                <a:spcPts val="0"/>
              </a:spcBef>
              <a:spcAft>
                <a:spcPts val="0"/>
              </a:spcAft>
              <a:defRPr/>
            </a:pPr>
            <a:r>
              <a:rPr lang="en-US" sz="1400" b="1" dirty="0">
                <a:solidFill>
                  <a:schemeClr val="tx2"/>
                </a:solidFill>
                <a:latin typeface="+mn-lt"/>
                <a:cs typeface="+mn-cs"/>
              </a:rPr>
              <a:t>Security is Everyone's Responsibility </a:t>
            </a:r>
          </a:p>
        </p:txBody>
      </p:sp>
    </p:spTree>
  </p:cSld>
  <p:clrMapOvr>
    <a:masterClrMapping/>
  </p:clrMapOvr>
  <p:transition>
    <p:checke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5"/>
          <p:cNvSpPr txBox="1">
            <a:spLocks/>
          </p:cNvSpPr>
          <p:nvPr/>
        </p:nvSpPr>
        <p:spPr>
          <a:xfrm>
            <a:off x="8610600" y="6172200"/>
            <a:ext cx="304800" cy="457200"/>
          </a:xfrm>
          <a:prstGeom prst="rect">
            <a:avLst/>
          </a:prstGeom>
          <a:noFill/>
        </p:spPr>
        <p:txBody>
          <a:bodyPr/>
          <a:lstStyle/>
          <a:p>
            <a:pPr fontAlgn="auto">
              <a:spcBef>
                <a:spcPts val="0"/>
              </a:spcBef>
              <a:spcAft>
                <a:spcPts val="0"/>
              </a:spcAft>
              <a:defRPr/>
            </a:pPr>
            <a:fld id="{C4B99304-D765-43E4-9AA3-CC8B6FFC5C50}" type="slidenum">
              <a:rPr lang="en-US">
                <a:solidFill>
                  <a:schemeClr val="tx2"/>
                </a:solidFill>
                <a:latin typeface="+mn-lt"/>
                <a:cs typeface="+mn-cs"/>
              </a:rPr>
              <a:pPr fontAlgn="auto">
                <a:spcBef>
                  <a:spcPts val="0"/>
                </a:spcBef>
                <a:spcAft>
                  <a:spcPts val="0"/>
                </a:spcAft>
                <a:defRPr/>
              </a:pPr>
              <a:t>5</a:t>
            </a:fld>
            <a:endParaRPr lang="en-US" dirty="0">
              <a:solidFill>
                <a:schemeClr val="tx2"/>
              </a:solidFill>
              <a:latin typeface="+mn-lt"/>
              <a:cs typeface="+mn-cs"/>
            </a:endParaRPr>
          </a:p>
        </p:txBody>
      </p:sp>
      <p:sp>
        <p:nvSpPr>
          <p:cNvPr id="7171" name="Rectangle 2"/>
          <p:cNvSpPr>
            <a:spLocks noGrp="1" noChangeArrowheads="1"/>
          </p:cNvSpPr>
          <p:nvPr>
            <p:ph type="title"/>
          </p:nvPr>
        </p:nvSpPr>
        <p:spPr>
          <a:xfrm>
            <a:off x="1981200" y="914400"/>
            <a:ext cx="5181600" cy="685800"/>
          </a:xfrm>
        </p:spPr>
        <p:txBody>
          <a:bodyPr/>
          <a:lstStyle/>
          <a:p>
            <a:pPr eaLnBrk="1" hangingPunct="1"/>
            <a:r>
              <a:rPr lang="en-US" altLang="en-US" sz="2400" b="1" smtClean="0">
                <a:solidFill>
                  <a:srgbClr val="000000"/>
                </a:solidFill>
                <a:latin typeface="Times New Roman" pitchFamily="18" charset="0"/>
                <a:cs typeface="Times New Roman" pitchFamily="18" charset="0"/>
              </a:rPr>
              <a:t>Potential Indicators of </a:t>
            </a:r>
            <a:br>
              <a:rPr lang="en-US" altLang="en-US" sz="2400" b="1" smtClean="0">
                <a:solidFill>
                  <a:srgbClr val="000000"/>
                </a:solidFill>
                <a:latin typeface="Times New Roman" pitchFamily="18" charset="0"/>
                <a:cs typeface="Times New Roman" pitchFamily="18" charset="0"/>
              </a:rPr>
            </a:br>
            <a:r>
              <a:rPr lang="en-US" altLang="en-US" sz="2400" b="1" smtClean="0">
                <a:solidFill>
                  <a:srgbClr val="000000"/>
                </a:solidFill>
                <a:latin typeface="Times New Roman" pitchFamily="18" charset="0"/>
                <a:cs typeface="Times New Roman" pitchFamily="18" charset="0"/>
              </a:rPr>
              <a:t>Information Collection</a:t>
            </a:r>
          </a:p>
        </p:txBody>
      </p:sp>
      <p:sp>
        <p:nvSpPr>
          <p:cNvPr id="11" name="Rectangle 3"/>
          <p:cNvSpPr txBox="1">
            <a:spLocks noChangeArrowheads="1"/>
          </p:cNvSpPr>
          <p:nvPr/>
        </p:nvSpPr>
        <p:spPr bwMode="auto">
          <a:xfrm>
            <a:off x="722313" y="1981200"/>
            <a:ext cx="7699375" cy="4267200"/>
          </a:xfrm>
          <a:prstGeom prst="rect">
            <a:avLst/>
          </a:prstGeom>
          <a:noFill/>
          <a:ln w="9525">
            <a:noFill/>
            <a:miter lim="800000"/>
            <a:headEnd/>
            <a:tailEnd/>
          </a:ln>
        </p:spPr>
        <p:txBody>
          <a:bodyPr/>
          <a:lstStyle/>
          <a:p>
            <a:pPr marL="342900" indent="-342900" eaLnBrk="0" hangingPunct="0">
              <a:spcBef>
                <a:spcPct val="20000"/>
              </a:spcBef>
              <a:buFontTx/>
              <a:buChar char="•"/>
              <a:defRPr/>
            </a:pPr>
            <a:r>
              <a:rPr lang="en-US" sz="2000" kern="0" dirty="0">
                <a:solidFill>
                  <a:srgbClr val="000000"/>
                </a:solidFill>
                <a:latin typeface="Times New Roman"/>
              </a:rPr>
              <a:t>Asking others to obtain or facilitate access to classified material or unclassified but sensitive information which one does not have authorized access.</a:t>
            </a:r>
          </a:p>
          <a:p>
            <a:pPr marL="342900" indent="-342900" eaLnBrk="0" hangingPunct="0">
              <a:spcBef>
                <a:spcPct val="20000"/>
              </a:spcBef>
              <a:buFontTx/>
              <a:buChar char="•"/>
              <a:defRPr/>
            </a:pPr>
            <a:r>
              <a:rPr lang="en-US" sz="2000" kern="0" dirty="0">
                <a:solidFill>
                  <a:srgbClr val="000000"/>
                </a:solidFill>
                <a:latin typeface="Times New Roman"/>
              </a:rPr>
              <a:t>Obtaining or attempting to obtain a witness signature on a classified document destruction record when the witness did not observe the destruction.</a:t>
            </a:r>
          </a:p>
          <a:p>
            <a:pPr marL="342900" indent="-342900" eaLnBrk="0" hangingPunct="0">
              <a:spcBef>
                <a:spcPct val="20000"/>
              </a:spcBef>
              <a:buFontTx/>
              <a:buChar char="•"/>
              <a:defRPr/>
            </a:pPr>
            <a:r>
              <a:rPr lang="en-US" sz="2000" kern="0" dirty="0">
                <a:solidFill>
                  <a:srgbClr val="000000"/>
                </a:solidFill>
                <a:latin typeface="Times New Roman"/>
              </a:rPr>
              <a:t>Offering money to a person with a sensitive job in what appears to be an attempt to entice that person into some unspecified illegal activity.</a:t>
            </a:r>
          </a:p>
          <a:p>
            <a:pPr marL="342900" indent="-342900" eaLnBrk="0" hangingPunct="0">
              <a:spcBef>
                <a:spcPct val="20000"/>
              </a:spcBef>
              <a:buFontTx/>
              <a:buChar char="•"/>
              <a:defRPr/>
            </a:pPr>
            <a:r>
              <a:rPr lang="en-US" sz="2000" kern="0" dirty="0">
                <a:solidFill>
                  <a:srgbClr val="000000"/>
                </a:solidFill>
                <a:latin typeface="Times New Roman"/>
              </a:rPr>
              <a:t>Undue curiosity or requests for information about matters not within the scope of the individuals job or need to know.</a:t>
            </a:r>
          </a:p>
          <a:p>
            <a:pPr marL="342900" indent="-342900" eaLnBrk="0" hangingPunct="0">
              <a:spcBef>
                <a:spcPct val="20000"/>
              </a:spcBef>
              <a:buFontTx/>
              <a:buChar char="•"/>
              <a:defRPr/>
            </a:pPr>
            <a:r>
              <a:rPr lang="en-US" sz="2000" kern="0" dirty="0">
                <a:solidFill>
                  <a:srgbClr val="000000"/>
                </a:solidFill>
                <a:latin typeface="Times New Roman"/>
              </a:rPr>
              <a:t>Unauthorized removal or attempts to remove unclassified, classified, export-controlled, proprietary, or other protected material from the work area</a:t>
            </a:r>
          </a:p>
        </p:txBody>
      </p:sp>
      <p:pic>
        <p:nvPicPr>
          <p:cNvPr id="12" name="Picture 11" descr="Department-of-Commerce-Insignia-Logo.jpg"/>
          <p:cNvPicPr>
            <a:picLocks noChangeAspect="1"/>
          </p:cNvPicPr>
          <p:nvPr/>
        </p:nvPicPr>
        <p:blipFill>
          <a:blip r:embed="rId2" cstate="print"/>
          <a:srcRect l="3823" r="4431" b="4762"/>
          <a:stretch>
            <a:fillRect/>
          </a:stretch>
        </p:blipFill>
        <p:spPr>
          <a:xfrm>
            <a:off x="304800" y="228600"/>
            <a:ext cx="1828800" cy="1828800"/>
          </a:xfrm>
          <a:prstGeom prst="ellipse">
            <a:avLst/>
          </a:prstGeom>
        </p:spPr>
      </p:pic>
      <p:sp>
        <p:nvSpPr>
          <p:cNvPr id="10" name="Footer Placeholder 3"/>
          <p:cNvSpPr txBox="1">
            <a:spLocks/>
          </p:cNvSpPr>
          <p:nvPr/>
        </p:nvSpPr>
        <p:spPr>
          <a:xfrm>
            <a:off x="1981200" y="6400800"/>
            <a:ext cx="5799138" cy="304800"/>
          </a:xfrm>
          <a:prstGeom prst="rect">
            <a:avLst/>
          </a:prstGeom>
        </p:spPr>
        <p:txBody>
          <a:bodyPr anchor="ctr"/>
          <a:lstStyle/>
          <a:p>
            <a:pPr algn="ctr" fontAlgn="auto">
              <a:spcBef>
                <a:spcPts val="0"/>
              </a:spcBef>
              <a:spcAft>
                <a:spcPts val="0"/>
              </a:spcAft>
              <a:defRPr/>
            </a:pPr>
            <a:r>
              <a:rPr lang="en-US" sz="1400" b="1" dirty="0">
                <a:solidFill>
                  <a:schemeClr val="tx2"/>
                </a:solidFill>
                <a:latin typeface="+mn-lt"/>
                <a:cs typeface="+mn-cs"/>
              </a:rPr>
              <a:t>Security is Everyone's Responsibility </a:t>
            </a:r>
          </a:p>
        </p:txBody>
      </p:sp>
    </p:spTree>
  </p:cSld>
  <p:clrMapOvr>
    <a:masterClrMapping/>
  </p:clrMapOvr>
  <p:transition>
    <p:checke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5"/>
          <p:cNvSpPr txBox="1">
            <a:spLocks/>
          </p:cNvSpPr>
          <p:nvPr/>
        </p:nvSpPr>
        <p:spPr>
          <a:xfrm>
            <a:off x="8610600" y="6172200"/>
            <a:ext cx="304800" cy="457200"/>
          </a:xfrm>
          <a:prstGeom prst="rect">
            <a:avLst/>
          </a:prstGeom>
          <a:noFill/>
        </p:spPr>
        <p:txBody>
          <a:bodyPr/>
          <a:lstStyle/>
          <a:p>
            <a:pPr fontAlgn="auto">
              <a:spcBef>
                <a:spcPts val="0"/>
              </a:spcBef>
              <a:spcAft>
                <a:spcPts val="0"/>
              </a:spcAft>
              <a:defRPr/>
            </a:pPr>
            <a:fld id="{FE45598D-A8FB-446E-8F10-50C86F7A3CC5}" type="slidenum">
              <a:rPr lang="en-US">
                <a:solidFill>
                  <a:schemeClr val="tx2"/>
                </a:solidFill>
                <a:latin typeface="+mn-lt"/>
                <a:cs typeface="+mn-cs"/>
              </a:rPr>
              <a:pPr fontAlgn="auto">
                <a:spcBef>
                  <a:spcPts val="0"/>
                </a:spcBef>
                <a:spcAft>
                  <a:spcPts val="0"/>
                </a:spcAft>
                <a:defRPr/>
              </a:pPr>
              <a:t>6</a:t>
            </a:fld>
            <a:endParaRPr lang="en-US" dirty="0">
              <a:solidFill>
                <a:schemeClr val="tx2"/>
              </a:solidFill>
              <a:latin typeface="+mn-lt"/>
              <a:cs typeface="+mn-cs"/>
            </a:endParaRPr>
          </a:p>
        </p:txBody>
      </p:sp>
      <p:sp>
        <p:nvSpPr>
          <p:cNvPr id="10" name="Rectangle 2"/>
          <p:cNvSpPr txBox="1">
            <a:spLocks noChangeArrowheads="1"/>
          </p:cNvSpPr>
          <p:nvPr/>
        </p:nvSpPr>
        <p:spPr bwMode="auto">
          <a:xfrm>
            <a:off x="1981200" y="914400"/>
            <a:ext cx="5181600" cy="685800"/>
          </a:xfrm>
          <a:prstGeom prst="rect">
            <a:avLst/>
          </a:prstGeom>
          <a:noFill/>
          <a:ln w="9525">
            <a:noFill/>
            <a:miter lim="800000"/>
            <a:headEnd/>
            <a:tailEnd/>
          </a:ln>
          <a:effectLst/>
        </p:spPr>
        <p:txBody>
          <a:bodyPr anchor="ctr"/>
          <a:lstStyle/>
          <a:p>
            <a:pPr algn="ctr" fontAlgn="auto">
              <a:spcBef>
                <a:spcPts val="0"/>
              </a:spcBef>
              <a:spcAft>
                <a:spcPts val="0"/>
              </a:spcAft>
              <a:defRPr/>
            </a:pPr>
            <a:r>
              <a:rPr lang="en-US" sz="2400" b="1" kern="0" dirty="0">
                <a:solidFill>
                  <a:sysClr val="windowText" lastClr="000000"/>
                </a:solidFill>
                <a:latin typeface="Times New Roman" pitchFamily="18" charset="0"/>
                <a:ea typeface="+mj-ea"/>
              </a:rPr>
              <a:t>Potential Indicators of </a:t>
            </a:r>
            <a:br>
              <a:rPr lang="en-US" sz="2400" b="1" kern="0" dirty="0">
                <a:solidFill>
                  <a:sysClr val="windowText" lastClr="000000"/>
                </a:solidFill>
                <a:latin typeface="Times New Roman" pitchFamily="18" charset="0"/>
                <a:ea typeface="+mj-ea"/>
              </a:rPr>
            </a:br>
            <a:r>
              <a:rPr lang="en-US" sz="2400" b="1" kern="0" dirty="0">
                <a:solidFill>
                  <a:sysClr val="windowText" lastClr="000000"/>
                </a:solidFill>
                <a:latin typeface="Times New Roman" pitchFamily="18" charset="0"/>
                <a:ea typeface="+mj-ea"/>
              </a:rPr>
              <a:t>Information Collection</a:t>
            </a:r>
          </a:p>
        </p:txBody>
      </p:sp>
      <p:sp>
        <p:nvSpPr>
          <p:cNvPr id="11" name="Rectangle 3"/>
          <p:cNvSpPr txBox="1">
            <a:spLocks noChangeArrowheads="1"/>
          </p:cNvSpPr>
          <p:nvPr/>
        </p:nvSpPr>
        <p:spPr bwMode="auto">
          <a:xfrm>
            <a:off x="722313" y="1981200"/>
            <a:ext cx="7699375" cy="4267200"/>
          </a:xfrm>
          <a:prstGeom prst="rect">
            <a:avLst/>
          </a:prstGeom>
          <a:noFill/>
          <a:ln w="9525">
            <a:noFill/>
            <a:miter lim="800000"/>
            <a:headEnd/>
            <a:tailEnd/>
          </a:ln>
        </p:spPr>
        <p:txBody>
          <a:bodyPr/>
          <a:lstStyle/>
          <a:p>
            <a:pPr marL="342900" indent="-342900" eaLnBrk="0" hangingPunct="0">
              <a:spcBef>
                <a:spcPct val="20000"/>
              </a:spcBef>
              <a:buFontTx/>
              <a:buChar char="•"/>
              <a:defRPr/>
            </a:pPr>
            <a:r>
              <a:rPr lang="en-US" sz="2000" kern="0" dirty="0">
                <a:solidFill>
                  <a:srgbClr val="000000"/>
                </a:solidFill>
                <a:latin typeface="Times New Roman"/>
              </a:rPr>
              <a:t>Retention of classified, export-controlled, proprietary, or other sensitive information obtained through previous employment without the authorization or the knowledge of that employer.</a:t>
            </a:r>
          </a:p>
          <a:p>
            <a:pPr marL="342900" indent="-342900" eaLnBrk="0" hangingPunct="0">
              <a:spcBef>
                <a:spcPct val="20000"/>
              </a:spcBef>
              <a:buFontTx/>
              <a:buChar char="•"/>
              <a:defRPr/>
            </a:pPr>
            <a:r>
              <a:rPr lang="en-US" sz="2000" kern="0" dirty="0">
                <a:solidFill>
                  <a:srgbClr val="000000"/>
                </a:solidFill>
                <a:latin typeface="Times New Roman"/>
              </a:rPr>
              <a:t>Extensive, unexplained use of copier, facsimile, or computer equipment to reproduce or transmit unclassified, sensitive, classified, proprietary, or export-controlled material.</a:t>
            </a:r>
          </a:p>
          <a:p>
            <a:pPr marL="342900" indent="-342900" eaLnBrk="0" hangingPunct="0">
              <a:spcBef>
                <a:spcPct val="20000"/>
              </a:spcBef>
              <a:buFontTx/>
              <a:buChar char="•"/>
              <a:defRPr/>
            </a:pPr>
            <a:r>
              <a:rPr lang="en-US" sz="2000" kern="0" dirty="0">
                <a:solidFill>
                  <a:srgbClr val="000000"/>
                </a:solidFill>
                <a:latin typeface="Times New Roman"/>
              </a:rPr>
              <a:t>Taking classified or sensitive materials home purportedly for work reasons, without proper authorization.</a:t>
            </a:r>
          </a:p>
          <a:p>
            <a:pPr marL="342900" indent="-342900" eaLnBrk="0" hangingPunct="0">
              <a:spcBef>
                <a:spcPct val="20000"/>
              </a:spcBef>
              <a:buFontTx/>
              <a:buChar char="•"/>
              <a:defRPr/>
            </a:pPr>
            <a:r>
              <a:rPr lang="en-US" sz="2000" kern="0" dirty="0">
                <a:solidFill>
                  <a:srgbClr val="000000"/>
                </a:solidFill>
                <a:latin typeface="Times New Roman"/>
              </a:rPr>
              <a:t>Working odd hours when others are not in the office or visiting other work areas after normal hours for no logical reason.</a:t>
            </a:r>
          </a:p>
          <a:p>
            <a:pPr marL="342900" indent="-342900" eaLnBrk="0" hangingPunct="0">
              <a:spcBef>
                <a:spcPct val="20000"/>
              </a:spcBef>
              <a:buFontTx/>
              <a:buChar char="•"/>
              <a:defRPr/>
            </a:pPr>
            <a:r>
              <a:rPr lang="en-US" sz="2000" kern="0">
                <a:solidFill>
                  <a:srgbClr val="000000"/>
                </a:solidFill>
                <a:latin typeface="Times New Roman"/>
              </a:rPr>
              <a:t>Bringing </a:t>
            </a:r>
            <a:r>
              <a:rPr lang="en-US" sz="2000" kern="0" dirty="0">
                <a:solidFill>
                  <a:srgbClr val="000000"/>
                </a:solidFill>
                <a:latin typeface="Times New Roman"/>
              </a:rPr>
              <a:t>cameras or recording devices, without approval, into areas storing classified, sensitive, or export-controlled material.</a:t>
            </a:r>
          </a:p>
        </p:txBody>
      </p:sp>
      <p:pic>
        <p:nvPicPr>
          <p:cNvPr id="13" name="Picture 12" descr="Department-of-Commerce-Insignia-Logo.jpg"/>
          <p:cNvPicPr>
            <a:picLocks noChangeAspect="1"/>
          </p:cNvPicPr>
          <p:nvPr/>
        </p:nvPicPr>
        <p:blipFill>
          <a:blip r:embed="rId2" cstate="print"/>
          <a:srcRect l="3823" r="4431" b="4762"/>
          <a:stretch>
            <a:fillRect/>
          </a:stretch>
        </p:blipFill>
        <p:spPr>
          <a:xfrm>
            <a:off x="304800" y="228600"/>
            <a:ext cx="1828800" cy="1828800"/>
          </a:xfrm>
          <a:prstGeom prst="ellipse">
            <a:avLst/>
          </a:prstGeom>
        </p:spPr>
      </p:pic>
      <p:sp>
        <p:nvSpPr>
          <p:cNvPr id="12" name="Footer Placeholder 3"/>
          <p:cNvSpPr txBox="1">
            <a:spLocks/>
          </p:cNvSpPr>
          <p:nvPr/>
        </p:nvSpPr>
        <p:spPr>
          <a:xfrm>
            <a:off x="1981200" y="6400800"/>
            <a:ext cx="5799138" cy="304800"/>
          </a:xfrm>
          <a:prstGeom prst="rect">
            <a:avLst/>
          </a:prstGeom>
        </p:spPr>
        <p:txBody>
          <a:bodyPr anchor="ctr"/>
          <a:lstStyle/>
          <a:p>
            <a:pPr algn="ctr" fontAlgn="auto">
              <a:spcBef>
                <a:spcPts val="0"/>
              </a:spcBef>
              <a:spcAft>
                <a:spcPts val="0"/>
              </a:spcAft>
              <a:defRPr/>
            </a:pPr>
            <a:r>
              <a:rPr lang="en-US" sz="1400" b="1" dirty="0">
                <a:solidFill>
                  <a:schemeClr val="tx2"/>
                </a:solidFill>
                <a:latin typeface="+mn-lt"/>
                <a:cs typeface="+mn-cs"/>
              </a:rPr>
              <a:t>Security is Everyone's Responsibility </a:t>
            </a:r>
          </a:p>
        </p:txBody>
      </p:sp>
    </p:spTree>
  </p:cSld>
  <p:clrMapOvr>
    <a:masterClrMapping/>
  </p:clrMapOvr>
  <p:transition>
    <p:checke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5"/>
          <p:cNvSpPr txBox="1">
            <a:spLocks/>
          </p:cNvSpPr>
          <p:nvPr/>
        </p:nvSpPr>
        <p:spPr>
          <a:xfrm>
            <a:off x="8610600" y="6172200"/>
            <a:ext cx="304800" cy="457200"/>
          </a:xfrm>
          <a:prstGeom prst="rect">
            <a:avLst/>
          </a:prstGeom>
          <a:noFill/>
        </p:spPr>
        <p:txBody>
          <a:bodyPr/>
          <a:lstStyle/>
          <a:p>
            <a:pPr fontAlgn="auto">
              <a:spcBef>
                <a:spcPts val="0"/>
              </a:spcBef>
              <a:spcAft>
                <a:spcPts val="0"/>
              </a:spcAft>
              <a:defRPr/>
            </a:pPr>
            <a:fld id="{F79CA022-9853-4F19-9F2B-57CE4851B55C}" type="slidenum">
              <a:rPr lang="en-US">
                <a:solidFill>
                  <a:schemeClr val="tx2"/>
                </a:solidFill>
                <a:latin typeface="+mn-lt"/>
                <a:cs typeface="+mn-cs"/>
              </a:rPr>
              <a:pPr fontAlgn="auto">
                <a:spcBef>
                  <a:spcPts val="0"/>
                </a:spcBef>
                <a:spcAft>
                  <a:spcPts val="0"/>
                </a:spcAft>
                <a:defRPr/>
              </a:pPr>
              <a:t>7</a:t>
            </a:fld>
            <a:endParaRPr lang="en-US" dirty="0">
              <a:solidFill>
                <a:schemeClr val="tx2"/>
              </a:solidFill>
              <a:latin typeface="+mn-lt"/>
              <a:cs typeface="+mn-cs"/>
            </a:endParaRPr>
          </a:p>
        </p:txBody>
      </p:sp>
      <p:sp>
        <p:nvSpPr>
          <p:cNvPr id="9219" name="Rectangle 2"/>
          <p:cNvSpPr>
            <a:spLocks noGrp="1" noChangeArrowheads="1"/>
          </p:cNvSpPr>
          <p:nvPr>
            <p:ph type="title"/>
          </p:nvPr>
        </p:nvSpPr>
        <p:spPr>
          <a:xfrm>
            <a:off x="1981200" y="914400"/>
            <a:ext cx="5181600" cy="685800"/>
          </a:xfrm>
        </p:spPr>
        <p:txBody>
          <a:bodyPr/>
          <a:lstStyle/>
          <a:p>
            <a:pPr eaLnBrk="1" hangingPunct="1"/>
            <a:r>
              <a:rPr lang="en-US" altLang="en-US" sz="2400" b="1" smtClean="0">
                <a:solidFill>
                  <a:srgbClr val="000000"/>
                </a:solidFill>
                <a:latin typeface="Times New Roman" pitchFamily="18" charset="0"/>
                <a:cs typeface="Times New Roman" pitchFamily="18" charset="0"/>
              </a:rPr>
              <a:t>Potential Indicators of </a:t>
            </a:r>
            <a:br>
              <a:rPr lang="en-US" altLang="en-US" sz="2400" b="1" smtClean="0">
                <a:solidFill>
                  <a:srgbClr val="000000"/>
                </a:solidFill>
                <a:latin typeface="Times New Roman" pitchFamily="18" charset="0"/>
                <a:cs typeface="Times New Roman" pitchFamily="18" charset="0"/>
              </a:rPr>
            </a:br>
            <a:r>
              <a:rPr lang="en-US" altLang="en-US" sz="2400" b="1" smtClean="0">
                <a:solidFill>
                  <a:srgbClr val="000000"/>
                </a:solidFill>
                <a:latin typeface="Times New Roman" pitchFamily="18" charset="0"/>
                <a:cs typeface="Times New Roman" pitchFamily="18" charset="0"/>
              </a:rPr>
              <a:t>Illegal Income</a:t>
            </a:r>
          </a:p>
        </p:txBody>
      </p:sp>
      <p:sp>
        <p:nvSpPr>
          <p:cNvPr id="11" name="Rectangle 3"/>
          <p:cNvSpPr txBox="1">
            <a:spLocks noChangeArrowheads="1"/>
          </p:cNvSpPr>
          <p:nvPr/>
        </p:nvSpPr>
        <p:spPr bwMode="auto">
          <a:xfrm>
            <a:off x="722313" y="2133600"/>
            <a:ext cx="7699375" cy="4267200"/>
          </a:xfrm>
          <a:prstGeom prst="rect">
            <a:avLst/>
          </a:prstGeom>
          <a:noFill/>
          <a:ln w="9525">
            <a:noFill/>
            <a:miter lim="800000"/>
            <a:headEnd/>
            <a:tailEnd/>
          </a:ln>
        </p:spPr>
        <p:txBody>
          <a:bodyPr/>
          <a:lstStyle/>
          <a:p>
            <a:pPr marL="342900" indent="-342900" eaLnBrk="0" hangingPunct="0">
              <a:spcBef>
                <a:spcPct val="20000"/>
              </a:spcBef>
              <a:buFontTx/>
              <a:buChar char="•"/>
              <a:defRPr/>
            </a:pPr>
            <a:r>
              <a:rPr lang="en-US" sz="2000" kern="0" dirty="0">
                <a:solidFill>
                  <a:srgbClr val="000000"/>
                </a:solidFill>
                <a:latin typeface="Times New Roman"/>
              </a:rPr>
              <a:t>Unexplained affluence, or life style inconsistent with known income.  Notably, sudden purchase of high value items or unusually frequent personal travel, which appears to beyond known income.  Sudden repayment of large debts or loans, indicating sudden reversal of financial difficulties.</a:t>
            </a:r>
          </a:p>
          <a:p>
            <a:pPr marL="342900" indent="-342900" eaLnBrk="0" hangingPunct="0">
              <a:spcBef>
                <a:spcPct val="20000"/>
              </a:spcBef>
              <a:buFontTx/>
              <a:buChar char="•"/>
              <a:defRPr/>
            </a:pPr>
            <a:endParaRPr lang="en-US" sz="2000" kern="0" dirty="0">
              <a:solidFill>
                <a:srgbClr val="000000"/>
              </a:solidFill>
              <a:latin typeface="Times New Roman"/>
            </a:endParaRPr>
          </a:p>
          <a:p>
            <a:pPr marL="342900" indent="-342900" eaLnBrk="0" hangingPunct="0">
              <a:spcBef>
                <a:spcPct val="20000"/>
              </a:spcBef>
              <a:buFontTx/>
              <a:buChar char="•"/>
              <a:defRPr/>
            </a:pPr>
            <a:r>
              <a:rPr lang="en-US" sz="2000" kern="0" dirty="0">
                <a:solidFill>
                  <a:srgbClr val="000000"/>
                </a:solidFill>
                <a:latin typeface="Times New Roman"/>
              </a:rPr>
              <a:t>Joking or bragging about working for a foreign intelligence service, or having a mysterious source of income.</a:t>
            </a:r>
          </a:p>
        </p:txBody>
      </p:sp>
      <p:pic>
        <p:nvPicPr>
          <p:cNvPr id="12" name="Picture 11" descr="Department-of-Commerce-Insignia-Logo.jpg"/>
          <p:cNvPicPr>
            <a:picLocks noChangeAspect="1"/>
          </p:cNvPicPr>
          <p:nvPr/>
        </p:nvPicPr>
        <p:blipFill>
          <a:blip r:embed="rId2" cstate="print"/>
          <a:srcRect l="3823" r="4431" b="4762"/>
          <a:stretch>
            <a:fillRect/>
          </a:stretch>
        </p:blipFill>
        <p:spPr>
          <a:xfrm>
            <a:off x="304800" y="228600"/>
            <a:ext cx="1828800" cy="1828800"/>
          </a:xfrm>
          <a:prstGeom prst="ellipse">
            <a:avLst/>
          </a:prstGeom>
        </p:spPr>
      </p:pic>
      <p:sp>
        <p:nvSpPr>
          <p:cNvPr id="10" name="Footer Placeholder 3"/>
          <p:cNvSpPr txBox="1">
            <a:spLocks/>
          </p:cNvSpPr>
          <p:nvPr/>
        </p:nvSpPr>
        <p:spPr>
          <a:xfrm>
            <a:off x="1981200" y="6400800"/>
            <a:ext cx="5799138" cy="304800"/>
          </a:xfrm>
          <a:prstGeom prst="rect">
            <a:avLst/>
          </a:prstGeom>
        </p:spPr>
        <p:txBody>
          <a:bodyPr anchor="ctr"/>
          <a:lstStyle/>
          <a:p>
            <a:pPr algn="ctr" fontAlgn="auto">
              <a:spcBef>
                <a:spcPts val="0"/>
              </a:spcBef>
              <a:spcAft>
                <a:spcPts val="0"/>
              </a:spcAft>
              <a:defRPr/>
            </a:pPr>
            <a:r>
              <a:rPr lang="en-US" sz="1400" b="1" dirty="0">
                <a:solidFill>
                  <a:schemeClr val="tx2"/>
                </a:solidFill>
                <a:latin typeface="+mn-lt"/>
                <a:cs typeface="+mn-cs"/>
              </a:rPr>
              <a:t>Security is Everyone's Responsibility </a:t>
            </a:r>
          </a:p>
        </p:txBody>
      </p:sp>
    </p:spTree>
  </p:cSld>
  <p:clrMapOvr>
    <a:masterClrMapping/>
  </p:clrMapOvr>
  <p:transition>
    <p:checke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5"/>
          <p:cNvSpPr txBox="1">
            <a:spLocks/>
          </p:cNvSpPr>
          <p:nvPr/>
        </p:nvSpPr>
        <p:spPr>
          <a:xfrm>
            <a:off x="8610600" y="6172200"/>
            <a:ext cx="304800" cy="457200"/>
          </a:xfrm>
          <a:prstGeom prst="rect">
            <a:avLst/>
          </a:prstGeom>
          <a:noFill/>
        </p:spPr>
        <p:txBody>
          <a:bodyPr/>
          <a:lstStyle/>
          <a:p>
            <a:pPr fontAlgn="auto">
              <a:spcBef>
                <a:spcPts val="0"/>
              </a:spcBef>
              <a:spcAft>
                <a:spcPts val="0"/>
              </a:spcAft>
              <a:defRPr/>
            </a:pPr>
            <a:fld id="{428955A7-9C33-4B38-A574-2EC7FEBAA9D4}" type="slidenum">
              <a:rPr lang="en-US">
                <a:solidFill>
                  <a:schemeClr val="tx2"/>
                </a:solidFill>
                <a:latin typeface="+mn-lt"/>
                <a:cs typeface="+mn-cs"/>
              </a:rPr>
              <a:pPr fontAlgn="auto">
                <a:spcBef>
                  <a:spcPts val="0"/>
                </a:spcBef>
                <a:spcAft>
                  <a:spcPts val="0"/>
                </a:spcAft>
                <a:defRPr/>
              </a:pPr>
              <a:t>8</a:t>
            </a:fld>
            <a:endParaRPr lang="en-US" dirty="0">
              <a:solidFill>
                <a:schemeClr val="tx2"/>
              </a:solidFill>
              <a:latin typeface="+mn-lt"/>
              <a:cs typeface="+mn-cs"/>
            </a:endParaRPr>
          </a:p>
        </p:txBody>
      </p:sp>
      <p:sp>
        <p:nvSpPr>
          <p:cNvPr id="10243" name="Rectangle 2"/>
          <p:cNvSpPr>
            <a:spLocks noGrp="1" noChangeArrowheads="1"/>
          </p:cNvSpPr>
          <p:nvPr>
            <p:ph type="title"/>
          </p:nvPr>
        </p:nvSpPr>
        <p:spPr>
          <a:xfrm>
            <a:off x="1981200" y="914400"/>
            <a:ext cx="5181600" cy="685800"/>
          </a:xfrm>
        </p:spPr>
        <p:txBody>
          <a:bodyPr/>
          <a:lstStyle/>
          <a:p>
            <a:pPr eaLnBrk="1" hangingPunct="1"/>
            <a:r>
              <a:rPr lang="en-US" altLang="en-US" sz="2400" b="1" smtClean="0">
                <a:solidFill>
                  <a:srgbClr val="000000"/>
                </a:solidFill>
                <a:latin typeface="Times New Roman" pitchFamily="18" charset="0"/>
                <a:cs typeface="Times New Roman" pitchFamily="18" charset="0"/>
              </a:rPr>
              <a:t>Other Potential Indicators of </a:t>
            </a:r>
            <a:br>
              <a:rPr lang="en-US" altLang="en-US" sz="2400" b="1" smtClean="0">
                <a:solidFill>
                  <a:srgbClr val="000000"/>
                </a:solidFill>
                <a:latin typeface="Times New Roman" pitchFamily="18" charset="0"/>
                <a:cs typeface="Times New Roman" pitchFamily="18" charset="0"/>
              </a:rPr>
            </a:br>
            <a:r>
              <a:rPr lang="en-US" altLang="en-US" sz="2400" b="1" smtClean="0">
                <a:solidFill>
                  <a:srgbClr val="000000"/>
                </a:solidFill>
                <a:latin typeface="Times New Roman" pitchFamily="18" charset="0"/>
                <a:cs typeface="Times New Roman" pitchFamily="18" charset="0"/>
              </a:rPr>
              <a:t>Concerns</a:t>
            </a:r>
          </a:p>
        </p:txBody>
      </p:sp>
      <p:sp>
        <p:nvSpPr>
          <p:cNvPr id="11" name="Rectangle 3"/>
          <p:cNvSpPr txBox="1">
            <a:spLocks noChangeArrowheads="1"/>
          </p:cNvSpPr>
          <p:nvPr/>
        </p:nvSpPr>
        <p:spPr bwMode="auto">
          <a:xfrm>
            <a:off x="722313" y="2133600"/>
            <a:ext cx="7699375" cy="4267200"/>
          </a:xfrm>
          <a:prstGeom prst="rect">
            <a:avLst/>
          </a:prstGeom>
          <a:noFill/>
          <a:ln w="9525">
            <a:noFill/>
            <a:miter lim="800000"/>
            <a:headEnd/>
            <a:tailEnd/>
          </a:ln>
        </p:spPr>
        <p:txBody>
          <a:bodyPr/>
          <a:lstStyle/>
          <a:p>
            <a:pPr marL="342900" indent="-342900" eaLnBrk="0" hangingPunct="0">
              <a:spcBef>
                <a:spcPct val="20000"/>
              </a:spcBef>
              <a:buFontTx/>
              <a:buChar char="•"/>
              <a:defRPr/>
            </a:pPr>
            <a:r>
              <a:rPr lang="en-US" sz="2000" kern="0" dirty="0">
                <a:solidFill>
                  <a:srgbClr val="000000"/>
                </a:solidFill>
                <a:latin typeface="Times New Roman"/>
              </a:rPr>
              <a:t>Behavior indicating concern that one is being investigated or watched, such as actions to detect physical surveillance, searching for listening devices or cameras, and leaving “traps” to detect search of the individuals work area or home.</a:t>
            </a:r>
          </a:p>
          <a:p>
            <a:pPr marL="342900" indent="-342900" eaLnBrk="0" hangingPunct="0">
              <a:spcBef>
                <a:spcPct val="20000"/>
              </a:spcBef>
              <a:buFontTx/>
              <a:buChar char="•"/>
              <a:defRPr/>
            </a:pPr>
            <a:r>
              <a:rPr lang="en-US" sz="2000" kern="0" dirty="0">
                <a:solidFill>
                  <a:srgbClr val="000000"/>
                </a:solidFill>
                <a:latin typeface="Times New Roman"/>
              </a:rPr>
              <a:t>Any part-time employment or other outside activities that may create a conflict of interest with one’s obligation to protect classified or sensitive but unclassified information.</a:t>
            </a:r>
          </a:p>
          <a:p>
            <a:pPr marL="342900" indent="-342900" eaLnBrk="0" hangingPunct="0">
              <a:spcBef>
                <a:spcPct val="20000"/>
              </a:spcBef>
              <a:buFontTx/>
              <a:buChar char="•"/>
              <a:defRPr/>
            </a:pPr>
            <a:endParaRPr lang="en-US" sz="2000" kern="0" dirty="0">
              <a:solidFill>
                <a:srgbClr val="000000"/>
              </a:solidFill>
              <a:latin typeface="Times New Roman"/>
            </a:endParaRPr>
          </a:p>
          <a:p>
            <a:pPr marL="342900" indent="-342900" eaLnBrk="0" hangingPunct="0">
              <a:spcBef>
                <a:spcPct val="20000"/>
              </a:spcBef>
              <a:defRPr/>
            </a:pPr>
            <a:r>
              <a:rPr lang="en-US" sz="2000" b="1" i="1" kern="0" dirty="0">
                <a:solidFill>
                  <a:srgbClr val="000000"/>
                </a:solidFill>
                <a:latin typeface="Times New Roman"/>
              </a:rPr>
              <a:t>NOTE:</a:t>
            </a:r>
            <a:r>
              <a:rPr lang="en-US" sz="2000" i="1" kern="0" dirty="0">
                <a:solidFill>
                  <a:srgbClr val="000000"/>
                </a:solidFill>
                <a:latin typeface="Times New Roman"/>
              </a:rPr>
              <a:t> The existence of one or two of the aforementioned factors does not necessarily mean that a person is engaged in espionage activity.  However, the risk that someone may be involved in espionage against the DOC increases when these elements are present.</a:t>
            </a:r>
          </a:p>
        </p:txBody>
      </p:sp>
      <p:pic>
        <p:nvPicPr>
          <p:cNvPr id="12" name="Picture 11" descr="Department-of-Commerce-Insignia-Logo.jpg"/>
          <p:cNvPicPr>
            <a:picLocks noChangeAspect="1"/>
          </p:cNvPicPr>
          <p:nvPr/>
        </p:nvPicPr>
        <p:blipFill>
          <a:blip r:embed="rId2" cstate="print"/>
          <a:srcRect l="3823" r="4431" b="4762"/>
          <a:stretch>
            <a:fillRect/>
          </a:stretch>
        </p:blipFill>
        <p:spPr>
          <a:xfrm>
            <a:off x="304800" y="228600"/>
            <a:ext cx="1828800" cy="1828800"/>
          </a:xfrm>
          <a:prstGeom prst="ellipse">
            <a:avLst/>
          </a:prstGeom>
        </p:spPr>
      </p:pic>
      <p:sp>
        <p:nvSpPr>
          <p:cNvPr id="10" name="Footer Placeholder 3"/>
          <p:cNvSpPr txBox="1">
            <a:spLocks/>
          </p:cNvSpPr>
          <p:nvPr/>
        </p:nvSpPr>
        <p:spPr>
          <a:xfrm>
            <a:off x="1981200" y="6400800"/>
            <a:ext cx="5799138" cy="304800"/>
          </a:xfrm>
          <a:prstGeom prst="rect">
            <a:avLst/>
          </a:prstGeom>
        </p:spPr>
        <p:txBody>
          <a:bodyPr anchor="ctr"/>
          <a:lstStyle/>
          <a:p>
            <a:pPr algn="ctr" fontAlgn="auto">
              <a:spcBef>
                <a:spcPts val="0"/>
              </a:spcBef>
              <a:spcAft>
                <a:spcPts val="0"/>
              </a:spcAft>
              <a:defRPr/>
            </a:pPr>
            <a:r>
              <a:rPr lang="en-US" sz="1400" b="1" dirty="0">
                <a:solidFill>
                  <a:schemeClr val="tx2"/>
                </a:solidFill>
                <a:latin typeface="+mn-lt"/>
                <a:cs typeface="+mn-cs"/>
              </a:rPr>
              <a:t>Security is Everyone's Responsibility </a:t>
            </a:r>
          </a:p>
        </p:txBody>
      </p:sp>
    </p:spTree>
  </p:cSld>
  <p:clrMapOvr>
    <a:masterClrMapping/>
  </p:clrMapOvr>
  <p:transition>
    <p:checke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5"/>
          <p:cNvSpPr txBox="1">
            <a:spLocks/>
          </p:cNvSpPr>
          <p:nvPr/>
        </p:nvSpPr>
        <p:spPr>
          <a:xfrm>
            <a:off x="8610600" y="6172200"/>
            <a:ext cx="304800" cy="457200"/>
          </a:xfrm>
          <a:prstGeom prst="rect">
            <a:avLst/>
          </a:prstGeom>
          <a:noFill/>
        </p:spPr>
        <p:txBody>
          <a:bodyPr/>
          <a:lstStyle/>
          <a:p>
            <a:pPr fontAlgn="auto">
              <a:spcBef>
                <a:spcPts val="0"/>
              </a:spcBef>
              <a:spcAft>
                <a:spcPts val="0"/>
              </a:spcAft>
              <a:defRPr/>
            </a:pPr>
            <a:fld id="{8F13EBCE-AEAF-4A40-AD5B-FC8DAE86BFA9}" type="slidenum">
              <a:rPr lang="en-US">
                <a:solidFill>
                  <a:schemeClr val="tx2"/>
                </a:solidFill>
                <a:latin typeface="+mn-lt"/>
                <a:cs typeface="+mn-cs"/>
              </a:rPr>
              <a:pPr fontAlgn="auto">
                <a:spcBef>
                  <a:spcPts val="0"/>
                </a:spcBef>
                <a:spcAft>
                  <a:spcPts val="0"/>
                </a:spcAft>
                <a:defRPr/>
              </a:pPr>
              <a:t>9</a:t>
            </a:fld>
            <a:endParaRPr lang="en-US" dirty="0">
              <a:solidFill>
                <a:schemeClr val="tx2"/>
              </a:solidFill>
              <a:latin typeface="+mn-lt"/>
              <a:cs typeface="+mn-cs"/>
            </a:endParaRPr>
          </a:p>
        </p:txBody>
      </p:sp>
      <p:sp>
        <p:nvSpPr>
          <p:cNvPr id="11267" name="Rectangle 2"/>
          <p:cNvSpPr>
            <a:spLocks noGrp="1" noChangeArrowheads="1"/>
          </p:cNvSpPr>
          <p:nvPr>
            <p:ph type="title"/>
          </p:nvPr>
        </p:nvSpPr>
        <p:spPr>
          <a:xfrm>
            <a:off x="1905000" y="-152400"/>
            <a:ext cx="5875338" cy="1752600"/>
          </a:xfrm>
        </p:spPr>
        <p:txBody>
          <a:bodyPr/>
          <a:lstStyle/>
          <a:p>
            <a:r>
              <a:rPr lang="en-US" altLang="en-US" sz="2400" smtClean="0"/>
              <a:t/>
            </a:r>
            <a:br>
              <a:rPr lang="en-US" altLang="en-US" sz="2400" smtClean="0"/>
            </a:br>
            <a:r>
              <a:rPr lang="en-US" altLang="en-US" sz="2400" smtClean="0"/>
              <a:t/>
            </a:r>
            <a:br>
              <a:rPr lang="en-US" altLang="en-US" sz="2400" smtClean="0"/>
            </a:br>
            <a:r>
              <a:rPr lang="en-US" altLang="en-US" sz="2400" smtClean="0"/>
              <a:t> Classified Information and Insider Threat: What Is It And Why It Matters </a:t>
            </a:r>
            <a:endParaRPr lang="en-US" altLang="en-US" sz="2400" b="1" smtClean="0">
              <a:solidFill>
                <a:srgbClr val="000000"/>
              </a:solidFill>
              <a:latin typeface="Times New Roman" pitchFamily="18" charset="0"/>
              <a:cs typeface="Times New Roman" pitchFamily="18" charset="0"/>
            </a:endParaRPr>
          </a:p>
        </p:txBody>
      </p:sp>
      <p:sp>
        <p:nvSpPr>
          <p:cNvPr id="11268" name="Rectangle 3"/>
          <p:cNvSpPr txBox="1">
            <a:spLocks noChangeArrowheads="1"/>
          </p:cNvSpPr>
          <p:nvPr/>
        </p:nvSpPr>
        <p:spPr bwMode="auto">
          <a:xfrm>
            <a:off x="739775" y="2057400"/>
            <a:ext cx="7699375"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Times New Roman" pitchFamily="18" charset="0"/>
              </a:defRPr>
            </a:lvl1pPr>
            <a:lvl2pPr marL="742950" indent="-285750" eaLnBrk="0" hangingPunct="0">
              <a:defRPr>
                <a:solidFill>
                  <a:schemeClr val="tx1"/>
                </a:solidFill>
                <a:latin typeface="Arial" charset="0"/>
                <a:cs typeface="Times New Roman" pitchFamily="18" charset="0"/>
              </a:defRPr>
            </a:lvl2pPr>
            <a:lvl3pPr marL="1143000" indent="-228600" eaLnBrk="0" hangingPunct="0">
              <a:defRPr>
                <a:solidFill>
                  <a:schemeClr val="tx1"/>
                </a:solidFill>
                <a:latin typeface="Arial" charset="0"/>
                <a:cs typeface="Times New Roman" pitchFamily="18" charset="0"/>
              </a:defRPr>
            </a:lvl3pPr>
            <a:lvl4pPr marL="1600200" indent="-228600" eaLnBrk="0" hangingPunct="0">
              <a:defRPr>
                <a:solidFill>
                  <a:schemeClr val="tx1"/>
                </a:solidFill>
                <a:latin typeface="Arial" charset="0"/>
                <a:cs typeface="Times New Roman" pitchFamily="18" charset="0"/>
              </a:defRPr>
            </a:lvl4pPr>
            <a:lvl5pPr marL="2057400" indent="-228600" eaLnBrk="0" hangingPunct="0">
              <a:defRPr>
                <a:solidFill>
                  <a:schemeClr val="tx1"/>
                </a:solidFill>
                <a:latin typeface="Arial" charset="0"/>
                <a:cs typeface="Times New Roman" pitchFamily="18" charset="0"/>
              </a:defRPr>
            </a:lvl5pPr>
            <a:lvl6pPr marL="2514600" indent="-228600" eaLnBrk="0" fontAlgn="base" hangingPunct="0">
              <a:spcBef>
                <a:spcPct val="0"/>
              </a:spcBef>
              <a:spcAft>
                <a:spcPct val="0"/>
              </a:spcAft>
              <a:defRPr>
                <a:solidFill>
                  <a:schemeClr val="tx1"/>
                </a:solidFill>
                <a:latin typeface="Arial" charset="0"/>
                <a:cs typeface="Times New Roman" pitchFamily="18" charset="0"/>
              </a:defRPr>
            </a:lvl6pPr>
            <a:lvl7pPr marL="2971800" indent="-228600" eaLnBrk="0" fontAlgn="base" hangingPunct="0">
              <a:spcBef>
                <a:spcPct val="0"/>
              </a:spcBef>
              <a:spcAft>
                <a:spcPct val="0"/>
              </a:spcAft>
              <a:defRPr>
                <a:solidFill>
                  <a:schemeClr val="tx1"/>
                </a:solidFill>
                <a:latin typeface="Arial" charset="0"/>
                <a:cs typeface="Times New Roman" pitchFamily="18" charset="0"/>
              </a:defRPr>
            </a:lvl7pPr>
            <a:lvl8pPr marL="3429000" indent="-228600" eaLnBrk="0" fontAlgn="base" hangingPunct="0">
              <a:spcBef>
                <a:spcPct val="0"/>
              </a:spcBef>
              <a:spcAft>
                <a:spcPct val="0"/>
              </a:spcAft>
              <a:defRPr>
                <a:solidFill>
                  <a:schemeClr val="tx1"/>
                </a:solidFill>
                <a:latin typeface="Arial" charset="0"/>
                <a:cs typeface="Times New Roman" pitchFamily="18" charset="0"/>
              </a:defRPr>
            </a:lvl8pPr>
            <a:lvl9pPr marL="3886200" indent="-228600" eaLnBrk="0" fontAlgn="base" hangingPunct="0">
              <a:spcBef>
                <a:spcPct val="0"/>
              </a:spcBef>
              <a:spcAft>
                <a:spcPct val="0"/>
              </a:spcAft>
              <a:defRPr>
                <a:solidFill>
                  <a:schemeClr val="tx1"/>
                </a:solidFill>
                <a:latin typeface="Arial" charset="0"/>
                <a:cs typeface="Times New Roman" pitchFamily="18" charset="0"/>
              </a:defRPr>
            </a:lvl9pPr>
          </a:lstStyle>
          <a:p>
            <a:pPr eaLnBrk="1" hangingPunct="1"/>
            <a:r>
              <a:rPr lang="en-US" altLang="en-US"/>
              <a:t> </a:t>
            </a:r>
            <a:r>
              <a:rPr lang="en-US" altLang="en-US" b="1"/>
              <a:t>Insider Threat </a:t>
            </a:r>
            <a:r>
              <a:rPr lang="en-US" altLang="en-US"/>
              <a:t>is an abuse of authorized access to any U.S. Government resource (primarily classified information or systems) by an individual which harms the security of the United States. </a:t>
            </a:r>
          </a:p>
          <a:p>
            <a:pPr eaLnBrk="1" hangingPunct="1"/>
            <a:endParaRPr lang="en-US" altLang="en-US"/>
          </a:p>
          <a:p>
            <a:pPr eaLnBrk="1" hangingPunct="1"/>
            <a:r>
              <a:rPr lang="en-US" altLang="en-US" b="1"/>
              <a:t>What Can Happen: </a:t>
            </a:r>
            <a:endParaRPr lang="en-US" altLang="en-US"/>
          </a:p>
          <a:p>
            <a:pPr eaLnBrk="1" hangingPunct="1"/>
            <a:r>
              <a:rPr lang="en-US" altLang="en-US"/>
              <a:t>Disgruntled employees can compromise our information or systems </a:t>
            </a:r>
          </a:p>
          <a:p>
            <a:pPr eaLnBrk="1" hangingPunct="1"/>
            <a:r>
              <a:rPr lang="en-US" altLang="en-US"/>
              <a:t>Foreign intelligence services and non-governmental entities can target, recruit, or exploit insiders </a:t>
            </a:r>
          </a:p>
          <a:p>
            <a:pPr eaLnBrk="1" hangingPunct="1"/>
            <a:endParaRPr lang="en-US" altLang="en-US"/>
          </a:p>
          <a:p>
            <a:pPr eaLnBrk="1" hangingPunct="1"/>
            <a:r>
              <a:rPr lang="en-US" altLang="en-US" b="1"/>
              <a:t>What’s At Stake: </a:t>
            </a:r>
            <a:endParaRPr lang="en-US" altLang="en-US"/>
          </a:p>
          <a:p>
            <a:pPr eaLnBrk="1" hangingPunct="1"/>
            <a:r>
              <a:rPr lang="en-US" altLang="en-US"/>
              <a:t>•The Department’s mission </a:t>
            </a:r>
          </a:p>
          <a:p>
            <a:pPr eaLnBrk="1" hangingPunct="1"/>
            <a:r>
              <a:rPr lang="en-US" altLang="en-US"/>
              <a:t>•Classified and sensitive information </a:t>
            </a:r>
          </a:p>
          <a:p>
            <a:pPr eaLnBrk="1" hangingPunct="1"/>
            <a:r>
              <a:rPr lang="en-US" altLang="en-US"/>
              <a:t>•Our networks (classified and unclassified) </a:t>
            </a:r>
          </a:p>
          <a:p>
            <a:pPr eaLnBrk="1" hangingPunct="1"/>
            <a:r>
              <a:rPr lang="en-US" altLang="en-US"/>
              <a:t>•Economic advancement </a:t>
            </a:r>
          </a:p>
          <a:p>
            <a:pPr eaLnBrk="1" hangingPunct="1"/>
            <a:endParaRPr lang="en-US" altLang="en-US" sz="2000"/>
          </a:p>
        </p:txBody>
      </p:sp>
      <p:pic>
        <p:nvPicPr>
          <p:cNvPr id="12" name="Picture 11" descr="Department-of-Commerce-Insignia-Logo.jpg"/>
          <p:cNvPicPr>
            <a:picLocks noChangeAspect="1"/>
          </p:cNvPicPr>
          <p:nvPr/>
        </p:nvPicPr>
        <p:blipFill>
          <a:blip r:embed="rId2" cstate="print"/>
          <a:srcRect l="3823" r="4431" b="4762"/>
          <a:stretch>
            <a:fillRect/>
          </a:stretch>
        </p:blipFill>
        <p:spPr>
          <a:xfrm>
            <a:off x="304800" y="228600"/>
            <a:ext cx="1828800" cy="1828800"/>
          </a:xfrm>
          <a:prstGeom prst="ellipse">
            <a:avLst/>
          </a:prstGeom>
        </p:spPr>
      </p:pic>
      <p:sp>
        <p:nvSpPr>
          <p:cNvPr id="10" name="Footer Placeholder 3"/>
          <p:cNvSpPr txBox="1">
            <a:spLocks/>
          </p:cNvSpPr>
          <p:nvPr/>
        </p:nvSpPr>
        <p:spPr>
          <a:xfrm>
            <a:off x="1981200" y="6400800"/>
            <a:ext cx="5799138" cy="304800"/>
          </a:xfrm>
          <a:prstGeom prst="rect">
            <a:avLst/>
          </a:prstGeom>
        </p:spPr>
        <p:txBody>
          <a:bodyPr anchor="ctr"/>
          <a:lstStyle/>
          <a:p>
            <a:pPr algn="ctr" fontAlgn="auto">
              <a:spcBef>
                <a:spcPts val="0"/>
              </a:spcBef>
              <a:spcAft>
                <a:spcPts val="0"/>
              </a:spcAft>
              <a:defRPr/>
            </a:pPr>
            <a:r>
              <a:rPr lang="en-US" sz="1400" b="1" dirty="0">
                <a:solidFill>
                  <a:schemeClr val="tx2"/>
                </a:solidFill>
                <a:latin typeface="+mn-lt"/>
                <a:cs typeface="+mn-cs"/>
              </a:rPr>
              <a:t>Security is Everyone's Responsibility </a:t>
            </a:r>
          </a:p>
        </p:txBody>
      </p:sp>
      <p:pic>
        <p:nvPicPr>
          <p:cNvPr id="1127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57800" y="4038600"/>
            <a:ext cx="1295400" cy="13096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272"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91400" y="4046538"/>
            <a:ext cx="1438275" cy="1460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273"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539038" y="492125"/>
            <a:ext cx="1290637" cy="1301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274"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48400" y="5165725"/>
            <a:ext cx="1290638" cy="1301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checker/>
  </p:transition>
</p:sld>
</file>

<file path=ppt/theme/theme1.xml><?xml version="1.0" encoding="utf-8"?>
<a:theme xmlns:a="http://schemas.openxmlformats.org/drawingml/2006/main" name="Presentation for science fair proj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Echo">
      <a:majorFont>
        <a:latin typeface="Verdana"/>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Times New Roman" pitchFamily="18" charset="0"/>
          </a:defRPr>
        </a:defPPr>
      </a:lstStyle>
    </a:lnDef>
  </a:objectDefaults>
  <a:extraClrSchemeLst>
    <a:extraClrScheme>
      <a:clrScheme name="Echo 1">
        <a:dk1>
          <a:srgbClr val="25252F"/>
        </a:dk1>
        <a:lt1>
          <a:srgbClr val="9999FF"/>
        </a:lt1>
        <a:dk2>
          <a:srgbClr val="000000"/>
        </a:dk2>
        <a:lt2>
          <a:srgbClr val="FFFFFF"/>
        </a:lt2>
        <a:accent1>
          <a:srgbClr val="3366FF"/>
        </a:accent1>
        <a:accent2>
          <a:srgbClr val="003399"/>
        </a:accent2>
        <a:accent3>
          <a:srgbClr val="AAAAAA"/>
        </a:accent3>
        <a:accent4>
          <a:srgbClr val="8282DA"/>
        </a:accent4>
        <a:accent5>
          <a:srgbClr val="ADB8FF"/>
        </a:accent5>
        <a:accent6>
          <a:srgbClr val="002D8A"/>
        </a:accent6>
        <a:hlink>
          <a:srgbClr val="009999"/>
        </a:hlink>
        <a:folHlink>
          <a:srgbClr val="B2B2B2"/>
        </a:folHlink>
      </a:clrScheme>
      <a:clrMap bg1="dk2" tx1="lt1" bg2="dk1" tx2="lt2" accent1="accent1" accent2="accent2" accent3="accent3" accent4="accent4" accent5="accent5" accent6="accent6" hlink="hlink" folHlink="folHlink"/>
    </a:extraClrScheme>
    <a:extraClrScheme>
      <a:clrScheme name="Echo 2">
        <a:dk1>
          <a:srgbClr val="314183"/>
        </a:dk1>
        <a:lt1>
          <a:srgbClr val="FFFFFF"/>
        </a:lt1>
        <a:dk2>
          <a:srgbClr val="0B1E45"/>
        </a:dk2>
        <a:lt2>
          <a:srgbClr val="FFFFFF"/>
        </a:lt2>
        <a:accent1>
          <a:srgbClr val="6666FF"/>
        </a:accent1>
        <a:accent2>
          <a:srgbClr val="0066FF"/>
        </a:accent2>
        <a:accent3>
          <a:srgbClr val="AAABB0"/>
        </a:accent3>
        <a:accent4>
          <a:srgbClr val="DADADA"/>
        </a:accent4>
        <a:accent5>
          <a:srgbClr val="B8B8FF"/>
        </a:accent5>
        <a:accent6>
          <a:srgbClr val="005CE7"/>
        </a:accent6>
        <a:hlink>
          <a:srgbClr val="006699"/>
        </a:hlink>
        <a:folHlink>
          <a:srgbClr val="B2B2B2"/>
        </a:folHlink>
      </a:clrScheme>
      <a:clrMap bg1="dk2" tx1="lt1" bg2="dk1" tx2="lt2" accent1="accent1" accent2="accent2" accent3="accent3" accent4="accent4" accent5="accent5" accent6="accent6" hlink="hlink" folHlink="folHlink"/>
    </a:extraClrScheme>
    <a:extraClrScheme>
      <a:clrScheme name="Echo 3">
        <a:dk1>
          <a:srgbClr val="194349"/>
        </a:dk1>
        <a:lt1>
          <a:srgbClr val="FFFFCC"/>
        </a:lt1>
        <a:dk2>
          <a:srgbClr val="006666"/>
        </a:dk2>
        <a:lt2>
          <a:srgbClr val="FFFFFF"/>
        </a:lt2>
        <a:accent1>
          <a:srgbClr val="99CC00"/>
        </a:accent1>
        <a:accent2>
          <a:srgbClr val="00B6B2"/>
        </a:accent2>
        <a:accent3>
          <a:srgbClr val="AAB8B8"/>
        </a:accent3>
        <a:accent4>
          <a:srgbClr val="DADAAE"/>
        </a:accent4>
        <a:accent5>
          <a:srgbClr val="CAE2AA"/>
        </a:accent5>
        <a:accent6>
          <a:srgbClr val="00A5A1"/>
        </a:accent6>
        <a:hlink>
          <a:srgbClr val="669900"/>
        </a:hlink>
        <a:folHlink>
          <a:srgbClr val="666699"/>
        </a:folHlink>
      </a:clrScheme>
      <a:clrMap bg1="dk2" tx1="lt1" bg2="dk1" tx2="lt2" accent1="accent1" accent2="accent2" accent3="accent3" accent4="accent4" accent5="accent5" accent6="accent6" hlink="hlink" folHlink="folHlink"/>
    </a:extraClrScheme>
    <a:extraClrScheme>
      <a:clrScheme name="Echo 4">
        <a:dk1>
          <a:srgbClr val="194349"/>
        </a:dk1>
        <a:lt1>
          <a:srgbClr val="FFFFCC"/>
        </a:lt1>
        <a:dk2>
          <a:srgbClr val="0000FF"/>
        </a:dk2>
        <a:lt2>
          <a:srgbClr val="FFFFFF"/>
        </a:lt2>
        <a:accent1>
          <a:srgbClr val="0099FF"/>
        </a:accent1>
        <a:accent2>
          <a:srgbClr val="33CC33"/>
        </a:accent2>
        <a:accent3>
          <a:srgbClr val="AAAAFF"/>
        </a:accent3>
        <a:accent4>
          <a:srgbClr val="DADAAE"/>
        </a:accent4>
        <a:accent5>
          <a:srgbClr val="AACAFF"/>
        </a:accent5>
        <a:accent6>
          <a:srgbClr val="2DB92D"/>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cho 5">
        <a:dk1>
          <a:srgbClr val="194349"/>
        </a:dk1>
        <a:lt1>
          <a:srgbClr val="FFFFCC"/>
        </a:lt1>
        <a:dk2>
          <a:srgbClr val="72A497"/>
        </a:dk2>
        <a:lt2>
          <a:srgbClr val="000000"/>
        </a:lt2>
        <a:accent1>
          <a:srgbClr val="805D32"/>
        </a:accent1>
        <a:accent2>
          <a:srgbClr val="7D2F3C"/>
        </a:accent2>
        <a:accent3>
          <a:srgbClr val="BCCFC9"/>
        </a:accent3>
        <a:accent4>
          <a:srgbClr val="DADAAE"/>
        </a:accent4>
        <a:accent5>
          <a:srgbClr val="C0B6AD"/>
        </a:accent5>
        <a:accent6>
          <a:srgbClr val="712A35"/>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cho 6">
        <a:dk1>
          <a:srgbClr val="1C1C1C"/>
        </a:dk1>
        <a:lt1>
          <a:srgbClr val="FFFFFF"/>
        </a:lt1>
        <a:dk2>
          <a:srgbClr val="710F0F"/>
        </a:dk2>
        <a:lt2>
          <a:srgbClr val="FFFFFF"/>
        </a:lt2>
        <a:accent1>
          <a:srgbClr val="FF9900"/>
        </a:accent1>
        <a:accent2>
          <a:srgbClr val="FF3300"/>
        </a:accent2>
        <a:accent3>
          <a:srgbClr val="BBAAAA"/>
        </a:accent3>
        <a:accent4>
          <a:srgbClr val="DADADA"/>
        </a:accent4>
        <a:accent5>
          <a:srgbClr val="FFCAAA"/>
        </a:accent5>
        <a:accent6>
          <a:srgbClr val="E72D00"/>
        </a:accent6>
        <a:hlink>
          <a:srgbClr val="666699"/>
        </a:hlink>
        <a:folHlink>
          <a:srgbClr val="996633"/>
        </a:folHlink>
      </a:clrScheme>
      <a:clrMap bg1="dk2" tx1="lt1" bg2="dk1" tx2="lt2" accent1="accent1" accent2="accent2" accent3="accent3" accent4="accent4" accent5="accent5" accent6="accent6" hlink="hlink" folHlink="folHlink"/>
    </a:extraClrScheme>
    <a:extraClrScheme>
      <a:clrScheme name="Echo 7">
        <a:dk1>
          <a:srgbClr val="336666"/>
        </a:dk1>
        <a:lt1>
          <a:srgbClr val="FFFFFF"/>
        </a:lt1>
        <a:dk2>
          <a:srgbClr val="000000"/>
        </a:dk2>
        <a:lt2>
          <a:srgbClr val="666699"/>
        </a:lt2>
        <a:accent1>
          <a:srgbClr val="99CCCC"/>
        </a:accent1>
        <a:accent2>
          <a:srgbClr val="CCCCCC"/>
        </a:accent2>
        <a:accent3>
          <a:srgbClr val="FFFFFF"/>
        </a:accent3>
        <a:accent4>
          <a:srgbClr val="2A5656"/>
        </a:accent4>
        <a:accent5>
          <a:srgbClr val="CAE2E2"/>
        </a:accent5>
        <a:accent6>
          <a:srgbClr val="B9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ho 8">
        <a:dk1>
          <a:srgbClr val="000000"/>
        </a:dk1>
        <a:lt1>
          <a:srgbClr val="FFFFFF"/>
        </a:lt1>
        <a:dk2>
          <a:srgbClr val="000000"/>
        </a:dk2>
        <a:lt2>
          <a:srgbClr val="666699"/>
        </a:lt2>
        <a:accent1>
          <a:srgbClr val="FF9900"/>
        </a:accent1>
        <a:accent2>
          <a:srgbClr val="FF0000"/>
        </a:accent2>
        <a:accent3>
          <a:srgbClr val="FFFFFF"/>
        </a:accent3>
        <a:accent4>
          <a:srgbClr val="000000"/>
        </a:accent4>
        <a:accent5>
          <a:srgbClr val="FFCAAA"/>
        </a:accent5>
        <a:accent6>
          <a:srgbClr val="E70000"/>
        </a:accent6>
        <a:hlink>
          <a:srgbClr val="336699"/>
        </a:hlink>
        <a:folHlink>
          <a:srgbClr val="808080"/>
        </a:folHlink>
      </a:clrScheme>
      <a:clrMap bg1="lt1" tx1="dk1" bg2="lt2" tx2="dk2" accent1="accent1" accent2="accent2" accent3="accent3" accent4="accent4" accent5="accent5" accent6="accent6" hlink="hlink" folHlink="folHlink"/>
    </a:extraClrScheme>
    <a:extraClrScheme>
      <a:clrScheme name="Echo 9">
        <a:dk1>
          <a:srgbClr val="000000"/>
        </a:dk1>
        <a:lt1>
          <a:srgbClr val="FFFFFF"/>
        </a:lt1>
        <a:dk2>
          <a:srgbClr val="000000"/>
        </a:dk2>
        <a:lt2>
          <a:srgbClr val="666699"/>
        </a:lt2>
        <a:accent1>
          <a:srgbClr val="CC3300"/>
        </a:accent1>
        <a:accent2>
          <a:srgbClr val="CC9900"/>
        </a:accent2>
        <a:accent3>
          <a:srgbClr val="FFFFFF"/>
        </a:accent3>
        <a:accent4>
          <a:srgbClr val="000000"/>
        </a:accent4>
        <a:accent5>
          <a:srgbClr val="E2ADAA"/>
        </a:accent5>
        <a:accent6>
          <a:srgbClr val="B98A00"/>
        </a:accent6>
        <a:hlink>
          <a:srgbClr val="CC6600"/>
        </a:hlink>
        <a:folHlink>
          <a:srgbClr val="808080"/>
        </a:folHlink>
      </a:clrScheme>
      <a:clrMap bg1="lt1" tx1="dk1" bg2="lt2" tx2="dk2" accent1="accent1" accent2="accent2" accent3="accent3" accent4="accent4" accent5="accent5" accent6="accent6" hlink="hlink" folHlink="folHlink"/>
    </a:extraClrScheme>
    <a:extraClrScheme>
      <a:clrScheme name="Echo 10">
        <a:dk1>
          <a:srgbClr val="000000"/>
        </a:dk1>
        <a:lt1>
          <a:srgbClr val="FFFFFF"/>
        </a:lt1>
        <a:dk2>
          <a:srgbClr val="000000"/>
        </a:dk2>
        <a:lt2>
          <a:srgbClr val="666699"/>
        </a:lt2>
        <a:accent1>
          <a:srgbClr val="666699"/>
        </a:accent1>
        <a:accent2>
          <a:srgbClr val="9999FF"/>
        </a:accent2>
        <a:accent3>
          <a:srgbClr val="FFFFFF"/>
        </a:accent3>
        <a:accent4>
          <a:srgbClr val="000000"/>
        </a:accent4>
        <a:accent5>
          <a:srgbClr val="B8B8CA"/>
        </a:accent5>
        <a:accent6>
          <a:srgbClr val="8A8AE7"/>
        </a:accent6>
        <a:hlink>
          <a:srgbClr val="3366FF"/>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Presentation for science fair project</Template>
  <TotalTime>1060</TotalTime>
  <Words>1277</Words>
  <Application>Microsoft Office PowerPoint</Application>
  <PresentationFormat>On-screen Show (4:3)</PresentationFormat>
  <Paragraphs>128</Paragraphs>
  <Slides>17</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3" baseType="lpstr">
      <vt:lpstr>Arial</vt:lpstr>
      <vt:lpstr>Times New Roman</vt:lpstr>
      <vt:lpstr>Verdana</vt:lpstr>
      <vt:lpstr>Wingdings</vt:lpstr>
      <vt:lpstr>Presentation for science fair project</vt:lpstr>
      <vt:lpstr>Acrobat Document</vt:lpstr>
      <vt:lpstr> Espionage Indicators</vt:lpstr>
      <vt:lpstr>Who Must Have Briefing</vt:lpstr>
      <vt:lpstr>Espionage Indicators</vt:lpstr>
      <vt:lpstr>Potential Indicators of Espionage</vt:lpstr>
      <vt:lpstr>Potential Indicators of  Information Collection</vt:lpstr>
      <vt:lpstr>PowerPoint Presentation</vt:lpstr>
      <vt:lpstr>Potential Indicators of  Illegal Income</vt:lpstr>
      <vt:lpstr>Other Potential Indicators of  Concerns</vt:lpstr>
      <vt:lpstr>   Classified Information and Insider Threat: What Is It And Why It Matters </vt:lpstr>
      <vt:lpstr> Classified Information and Insider Threat: Signs &amp; Indicators   </vt:lpstr>
      <vt:lpstr> Classified Information and Insider Threat: You Can Make The Difference   </vt:lpstr>
      <vt:lpstr>PowerPoint Presentation</vt:lpstr>
      <vt:lpstr>PowerPoint Presentation</vt:lpstr>
      <vt:lpstr>Espionage Indicators Briefing</vt:lpstr>
      <vt:lpstr>PowerPoint Presentation</vt:lpstr>
      <vt:lpstr>PowerPoint Presentation</vt:lpstr>
      <vt:lpstr>PowerPoint Presentation</vt:lpstr>
    </vt:vector>
  </TitlesOfParts>
  <Company>DOC, NOAA, WRC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Espionage Indicators</dc:title>
  <dc:creator>noaauser</dc:creator>
  <cp:lastModifiedBy>Richard A. Davies</cp:lastModifiedBy>
  <cp:revision>25</cp:revision>
  <cp:lastPrinted>1601-01-01T00:00:00Z</cp:lastPrinted>
  <dcterms:created xsi:type="dcterms:W3CDTF">2011-09-29T22:46:11Z</dcterms:created>
  <dcterms:modified xsi:type="dcterms:W3CDTF">2014-11-25T23:39:36Z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TC010183731033</vt:lpwstr>
  </property>
</Properties>
</file>